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6" r:id="rId5"/>
  </p:sldIdLst>
  <p:sldSz cx="28800425" cy="396001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p:scale>
          <a:sx n="19" d="100"/>
          <a:sy n="19" d="100"/>
        </p:scale>
        <p:origin x="1716" y="12"/>
      </p:cViewPr>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2160032" y="6480867"/>
            <a:ext cx="24480361" cy="13786732"/>
          </a:xfrm>
        </p:spPr>
        <p:txBody>
          <a:bodyPr anchor="b"/>
          <a:lstStyle>
            <a:lvl1pPr algn="ctr">
              <a:defRPr sz="18898"/>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3600053" y="20799268"/>
            <a:ext cx="21600319" cy="9560876"/>
          </a:xfrm>
        </p:spPr>
        <p:txBody>
          <a:bodyPr/>
          <a:lstStyle>
            <a:lvl1pPr marL="0" indent="0" algn="ctr">
              <a:buNone/>
              <a:defRPr sz="7559"/>
            </a:lvl1pPr>
            <a:lvl2pPr marL="1440043" indent="0" algn="ctr">
              <a:buNone/>
              <a:defRPr sz="6299"/>
            </a:lvl2pPr>
            <a:lvl3pPr marL="2880086" indent="0" algn="ctr">
              <a:buNone/>
              <a:defRPr sz="5669"/>
            </a:lvl3pPr>
            <a:lvl4pPr marL="4320129" indent="0" algn="ctr">
              <a:buNone/>
              <a:defRPr sz="5040"/>
            </a:lvl4pPr>
            <a:lvl5pPr marL="5760171" indent="0" algn="ctr">
              <a:buNone/>
              <a:defRPr sz="5040"/>
            </a:lvl5pPr>
            <a:lvl6pPr marL="7200214" indent="0" algn="ctr">
              <a:buNone/>
              <a:defRPr sz="5040"/>
            </a:lvl6pPr>
            <a:lvl7pPr marL="8640257" indent="0" algn="ctr">
              <a:buNone/>
              <a:defRPr sz="5040"/>
            </a:lvl7pPr>
            <a:lvl8pPr marL="10080300" indent="0" algn="ctr">
              <a:buNone/>
              <a:defRPr sz="5040"/>
            </a:lvl8pPr>
            <a:lvl9pPr marL="11520343" indent="0" algn="ctr">
              <a:buNone/>
              <a:defRPr sz="504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DEB3C9A5-E619-45EE-9E78-4CCF384D8842}" type="datetimeFigureOut">
              <a:rPr lang="es-ES" smtClean="0"/>
              <a:t>19/03/2025</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C45C3273-76B3-43FC-8151-3E649FD24CF7}" type="slidenum">
              <a:rPr lang="es-ES" smtClean="0"/>
              <a:t>‹Nº›</a:t>
            </a:fld>
            <a:endParaRPr lang="es-ES"/>
          </a:p>
        </p:txBody>
      </p:sp>
    </p:spTree>
    <p:extLst>
      <p:ext uri="{BB962C8B-B14F-4D97-AF65-F5344CB8AC3E}">
        <p14:creationId xmlns:p14="http://schemas.microsoft.com/office/powerpoint/2010/main" val="23957261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DEB3C9A5-E619-45EE-9E78-4CCF384D8842}" type="datetimeFigureOut">
              <a:rPr lang="es-ES" smtClean="0"/>
              <a:t>19/03/2025</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C45C3273-76B3-43FC-8151-3E649FD24CF7}" type="slidenum">
              <a:rPr lang="es-ES" smtClean="0"/>
              <a:t>‹Nº›</a:t>
            </a:fld>
            <a:endParaRPr lang="es-ES"/>
          </a:p>
        </p:txBody>
      </p:sp>
    </p:spTree>
    <p:extLst>
      <p:ext uri="{BB962C8B-B14F-4D97-AF65-F5344CB8AC3E}">
        <p14:creationId xmlns:p14="http://schemas.microsoft.com/office/powerpoint/2010/main" val="3346395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0610306" y="2108343"/>
            <a:ext cx="6210092" cy="33559329"/>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1980031" y="2108343"/>
            <a:ext cx="18270270" cy="33559329"/>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DEB3C9A5-E619-45EE-9E78-4CCF384D8842}" type="datetimeFigureOut">
              <a:rPr lang="es-ES" smtClean="0"/>
              <a:t>19/03/2025</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C45C3273-76B3-43FC-8151-3E649FD24CF7}" type="slidenum">
              <a:rPr lang="es-ES" smtClean="0"/>
              <a:t>‹Nº›</a:t>
            </a:fld>
            <a:endParaRPr lang="es-ES"/>
          </a:p>
        </p:txBody>
      </p:sp>
    </p:spTree>
    <p:extLst>
      <p:ext uri="{BB962C8B-B14F-4D97-AF65-F5344CB8AC3E}">
        <p14:creationId xmlns:p14="http://schemas.microsoft.com/office/powerpoint/2010/main" val="13050044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DEB3C9A5-E619-45EE-9E78-4CCF384D8842}" type="datetimeFigureOut">
              <a:rPr lang="es-ES" smtClean="0"/>
              <a:t>19/03/2025</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C45C3273-76B3-43FC-8151-3E649FD24CF7}" type="slidenum">
              <a:rPr lang="es-ES" smtClean="0"/>
              <a:t>‹Nº›</a:t>
            </a:fld>
            <a:endParaRPr lang="es-ES"/>
          </a:p>
        </p:txBody>
      </p:sp>
    </p:spTree>
    <p:extLst>
      <p:ext uri="{BB962C8B-B14F-4D97-AF65-F5344CB8AC3E}">
        <p14:creationId xmlns:p14="http://schemas.microsoft.com/office/powerpoint/2010/main" val="22691914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965030" y="9872559"/>
            <a:ext cx="24840367" cy="16472575"/>
          </a:xfrm>
        </p:spPr>
        <p:txBody>
          <a:bodyPr anchor="b"/>
          <a:lstStyle>
            <a:lvl1pPr>
              <a:defRPr sz="18898"/>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965030" y="26500971"/>
            <a:ext cx="24840367" cy="8662538"/>
          </a:xfrm>
        </p:spPr>
        <p:txBody>
          <a:bodyPr/>
          <a:lstStyle>
            <a:lvl1pPr marL="0" indent="0">
              <a:buNone/>
              <a:defRPr sz="7559">
                <a:solidFill>
                  <a:schemeClr val="tx1">
                    <a:tint val="82000"/>
                  </a:schemeClr>
                </a:solidFill>
              </a:defRPr>
            </a:lvl1pPr>
            <a:lvl2pPr marL="1440043" indent="0">
              <a:buNone/>
              <a:defRPr sz="6299">
                <a:solidFill>
                  <a:schemeClr val="tx1">
                    <a:tint val="82000"/>
                  </a:schemeClr>
                </a:solidFill>
              </a:defRPr>
            </a:lvl2pPr>
            <a:lvl3pPr marL="2880086" indent="0">
              <a:buNone/>
              <a:defRPr sz="5669">
                <a:solidFill>
                  <a:schemeClr val="tx1">
                    <a:tint val="82000"/>
                  </a:schemeClr>
                </a:solidFill>
              </a:defRPr>
            </a:lvl3pPr>
            <a:lvl4pPr marL="4320129" indent="0">
              <a:buNone/>
              <a:defRPr sz="5040">
                <a:solidFill>
                  <a:schemeClr val="tx1">
                    <a:tint val="82000"/>
                  </a:schemeClr>
                </a:solidFill>
              </a:defRPr>
            </a:lvl4pPr>
            <a:lvl5pPr marL="5760171" indent="0">
              <a:buNone/>
              <a:defRPr sz="5040">
                <a:solidFill>
                  <a:schemeClr val="tx1">
                    <a:tint val="82000"/>
                  </a:schemeClr>
                </a:solidFill>
              </a:defRPr>
            </a:lvl5pPr>
            <a:lvl6pPr marL="7200214" indent="0">
              <a:buNone/>
              <a:defRPr sz="5040">
                <a:solidFill>
                  <a:schemeClr val="tx1">
                    <a:tint val="82000"/>
                  </a:schemeClr>
                </a:solidFill>
              </a:defRPr>
            </a:lvl6pPr>
            <a:lvl7pPr marL="8640257" indent="0">
              <a:buNone/>
              <a:defRPr sz="5040">
                <a:solidFill>
                  <a:schemeClr val="tx1">
                    <a:tint val="82000"/>
                  </a:schemeClr>
                </a:solidFill>
              </a:defRPr>
            </a:lvl7pPr>
            <a:lvl8pPr marL="10080300" indent="0">
              <a:buNone/>
              <a:defRPr sz="5040">
                <a:solidFill>
                  <a:schemeClr val="tx1">
                    <a:tint val="82000"/>
                  </a:schemeClr>
                </a:solidFill>
              </a:defRPr>
            </a:lvl8pPr>
            <a:lvl9pPr marL="11520343" indent="0">
              <a:buNone/>
              <a:defRPr sz="5040">
                <a:solidFill>
                  <a:schemeClr val="tx1">
                    <a:tint val="82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DEB3C9A5-E619-45EE-9E78-4CCF384D8842}" type="datetimeFigureOut">
              <a:rPr lang="es-ES" smtClean="0"/>
              <a:t>19/03/2025</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C45C3273-76B3-43FC-8151-3E649FD24CF7}" type="slidenum">
              <a:rPr lang="es-ES" smtClean="0"/>
              <a:t>‹Nº›</a:t>
            </a:fld>
            <a:endParaRPr lang="es-ES"/>
          </a:p>
        </p:txBody>
      </p:sp>
    </p:spTree>
    <p:extLst>
      <p:ext uri="{BB962C8B-B14F-4D97-AF65-F5344CB8AC3E}">
        <p14:creationId xmlns:p14="http://schemas.microsoft.com/office/powerpoint/2010/main" val="27431025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1980029" y="10541716"/>
            <a:ext cx="12240181" cy="25125956"/>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14580215" y="10541716"/>
            <a:ext cx="12240181" cy="25125956"/>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DEB3C9A5-E619-45EE-9E78-4CCF384D8842}" type="datetimeFigureOut">
              <a:rPr lang="es-ES" smtClean="0"/>
              <a:t>19/03/2025</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C45C3273-76B3-43FC-8151-3E649FD24CF7}" type="slidenum">
              <a:rPr lang="es-ES" smtClean="0"/>
              <a:t>‹Nº›</a:t>
            </a:fld>
            <a:endParaRPr lang="es-ES"/>
          </a:p>
        </p:txBody>
      </p:sp>
    </p:spTree>
    <p:extLst>
      <p:ext uri="{BB962C8B-B14F-4D97-AF65-F5344CB8AC3E}">
        <p14:creationId xmlns:p14="http://schemas.microsoft.com/office/powerpoint/2010/main" val="34403108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1983780" y="2108352"/>
            <a:ext cx="24840367" cy="7654206"/>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983784" y="9707549"/>
            <a:ext cx="12183928" cy="4757520"/>
          </a:xfrm>
        </p:spPr>
        <p:txBody>
          <a:bodyPr anchor="b"/>
          <a:lstStyle>
            <a:lvl1pPr marL="0" indent="0">
              <a:buNone/>
              <a:defRPr sz="7559" b="1"/>
            </a:lvl1pPr>
            <a:lvl2pPr marL="1440043" indent="0">
              <a:buNone/>
              <a:defRPr sz="6299" b="1"/>
            </a:lvl2pPr>
            <a:lvl3pPr marL="2880086" indent="0">
              <a:buNone/>
              <a:defRPr sz="5669" b="1"/>
            </a:lvl3pPr>
            <a:lvl4pPr marL="4320129" indent="0">
              <a:buNone/>
              <a:defRPr sz="5040" b="1"/>
            </a:lvl4pPr>
            <a:lvl5pPr marL="5760171" indent="0">
              <a:buNone/>
              <a:defRPr sz="5040" b="1"/>
            </a:lvl5pPr>
            <a:lvl6pPr marL="7200214" indent="0">
              <a:buNone/>
              <a:defRPr sz="5040" b="1"/>
            </a:lvl6pPr>
            <a:lvl7pPr marL="8640257" indent="0">
              <a:buNone/>
              <a:defRPr sz="5040" b="1"/>
            </a:lvl7pPr>
            <a:lvl8pPr marL="10080300" indent="0">
              <a:buNone/>
              <a:defRPr sz="5040" b="1"/>
            </a:lvl8pPr>
            <a:lvl9pPr marL="11520343" indent="0">
              <a:buNone/>
              <a:defRPr sz="5040" b="1"/>
            </a:lvl9pPr>
          </a:lstStyle>
          <a:p>
            <a:pPr lvl="0"/>
            <a:r>
              <a:rPr lang="es-ES"/>
              <a:t>Haga clic para modificar los estilos de texto del patrón</a:t>
            </a:r>
          </a:p>
        </p:txBody>
      </p:sp>
      <p:sp>
        <p:nvSpPr>
          <p:cNvPr id="4" name="Content Placeholder 3"/>
          <p:cNvSpPr>
            <a:spLocks noGrp="1"/>
          </p:cNvSpPr>
          <p:nvPr>
            <p:ph sz="half" idx="2"/>
          </p:nvPr>
        </p:nvSpPr>
        <p:spPr>
          <a:xfrm>
            <a:off x="1983784" y="14465069"/>
            <a:ext cx="12183928" cy="21275937"/>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14580217" y="9707549"/>
            <a:ext cx="12243932" cy="4757520"/>
          </a:xfrm>
        </p:spPr>
        <p:txBody>
          <a:bodyPr anchor="b"/>
          <a:lstStyle>
            <a:lvl1pPr marL="0" indent="0">
              <a:buNone/>
              <a:defRPr sz="7559" b="1"/>
            </a:lvl1pPr>
            <a:lvl2pPr marL="1440043" indent="0">
              <a:buNone/>
              <a:defRPr sz="6299" b="1"/>
            </a:lvl2pPr>
            <a:lvl3pPr marL="2880086" indent="0">
              <a:buNone/>
              <a:defRPr sz="5669" b="1"/>
            </a:lvl3pPr>
            <a:lvl4pPr marL="4320129" indent="0">
              <a:buNone/>
              <a:defRPr sz="5040" b="1"/>
            </a:lvl4pPr>
            <a:lvl5pPr marL="5760171" indent="0">
              <a:buNone/>
              <a:defRPr sz="5040" b="1"/>
            </a:lvl5pPr>
            <a:lvl6pPr marL="7200214" indent="0">
              <a:buNone/>
              <a:defRPr sz="5040" b="1"/>
            </a:lvl6pPr>
            <a:lvl7pPr marL="8640257" indent="0">
              <a:buNone/>
              <a:defRPr sz="5040" b="1"/>
            </a:lvl7pPr>
            <a:lvl8pPr marL="10080300" indent="0">
              <a:buNone/>
              <a:defRPr sz="5040" b="1"/>
            </a:lvl8pPr>
            <a:lvl9pPr marL="11520343" indent="0">
              <a:buNone/>
              <a:defRPr sz="5040" b="1"/>
            </a:lvl9pPr>
          </a:lstStyle>
          <a:p>
            <a:pPr lvl="0"/>
            <a:r>
              <a:rPr lang="es-ES"/>
              <a:t>Haga clic para modificar los estilos de texto del patrón</a:t>
            </a:r>
          </a:p>
        </p:txBody>
      </p:sp>
      <p:sp>
        <p:nvSpPr>
          <p:cNvPr id="6" name="Content Placeholder 5"/>
          <p:cNvSpPr>
            <a:spLocks noGrp="1"/>
          </p:cNvSpPr>
          <p:nvPr>
            <p:ph sz="quarter" idx="4"/>
          </p:nvPr>
        </p:nvSpPr>
        <p:spPr>
          <a:xfrm>
            <a:off x="14580217" y="14465069"/>
            <a:ext cx="12243932" cy="21275937"/>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DEB3C9A5-E619-45EE-9E78-4CCF384D8842}" type="datetimeFigureOut">
              <a:rPr lang="es-ES" smtClean="0"/>
              <a:t>19/03/2025</a:t>
            </a:fld>
            <a:endParaRPr lang="es-ES"/>
          </a:p>
        </p:txBody>
      </p:sp>
      <p:sp>
        <p:nvSpPr>
          <p:cNvPr id="8" name="Footer Placeholder 7"/>
          <p:cNvSpPr>
            <a:spLocks noGrp="1"/>
          </p:cNvSpPr>
          <p:nvPr>
            <p:ph type="ftr" sz="quarter" idx="11"/>
          </p:nvPr>
        </p:nvSpPr>
        <p:spPr/>
        <p:txBody>
          <a:bodyPr/>
          <a:lstStyle/>
          <a:p>
            <a:endParaRPr lang="es-ES"/>
          </a:p>
        </p:txBody>
      </p:sp>
      <p:sp>
        <p:nvSpPr>
          <p:cNvPr id="9" name="Slide Number Placeholder 8"/>
          <p:cNvSpPr>
            <a:spLocks noGrp="1"/>
          </p:cNvSpPr>
          <p:nvPr>
            <p:ph type="sldNum" sz="quarter" idx="12"/>
          </p:nvPr>
        </p:nvSpPr>
        <p:spPr/>
        <p:txBody>
          <a:bodyPr/>
          <a:lstStyle/>
          <a:p>
            <a:fld id="{C45C3273-76B3-43FC-8151-3E649FD24CF7}" type="slidenum">
              <a:rPr lang="es-ES" smtClean="0"/>
              <a:t>‹Nº›</a:t>
            </a:fld>
            <a:endParaRPr lang="es-ES"/>
          </a:p>
        </p:txBody>
      </p:sp>
    </p:spTree>
    <p:extLst>
      <p:ext uri="{BB962C8B-B14F-4D97-AF65-F5344CB8AC3E}">
        <p14:creationId xmlns:p14="http://schemas.microsoft.com/office/powerpoint/2010/main" val="446002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DEB3C9A5-E619-45EE-9E78-4CCF384D8842}" type="datetimeFigureOut">
              <a:rPr lang="es-ES" smtClean="0"/>
              <a:t>19/03/2025</a:t>
            </a:fld>
            <a:endParaRPr lang="es-ES"/>
          </a:p>
        </p:txBody>
      </p:sp>
      <p:sp>
        <p:nvSpPr>
          <p:cNvPr id="4" name="Footer Placeholder 3"/>
          <p:cNvSpPr>
            <a:spLocks noGrp="1"/>
          </p:cNvSpPr>
          <p:nvPr>
            <p:ph type="ftr" sz="quarter" idx="11"/>
          </p:nvPr>
        </p:nvSpPr>
        <p:spPr/>
        <p:txBody>
          <a:bodyPr/>
          <a:lstStyle/>
          <a:p>
            <a:endParaRPr lang="es-ES"/>
          </a:p>
        </p:txBody>
      </p:sp>
      <p:sp>
        <p:nvSpPr>
          <p:cNvPr id="5" name="Slide Number Placeholder 4"/>
          <p:cNvSpPr>
            <a:spLocks noGrp="1"/>
          </p:cNvSpPr>
          <p:nvPr>
            <p:ph type="sldNum" sz="quarter" idx="12"/>
          </p:nvPr>
        </p:nvSpPr>
        <p:spPr/>
        <p:txBody>
          <a:bodyPr/>
          <a:lstStyle/>
          <a:p>
            <a:fld id="{C45C3273-76B3-43FC-8151-3E649FD24CF7}" type="slidenum">
              <a:rPr lang="es-ES" smtClean="0"/>
              <a:t>‹Nº›</a:t>
            </a:fld>
            <a:endParaRPr lang="es-ES"/>
          </a:p>
        </p:txBody>
      </p:sp>
    </p:spTree>
    <p:extLst>
      <p:ext uri="{BB962C8B-B14F-4D97-AF65-F5344CB8AC3E}">
        <p14:creationId xmlns:p14="http://schemas.microsoft.com/office/powerpoint/2010/main" val="1836383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B3C9A5-E619-45EE-9E78-4CCF384D8842}" type="datetimeFigureOut">
              <a:rPr lang="es-ES" smtClean="0"/>
              <a:t>19/03/2025</a:t>
            </a:fld>
            <a:endParaRPr lang="es-ES"/>
          </a:p>
        </p:txBody>
      </p:sp>
      <p:sp>
        <p:nvSpPr>
          <p:cNvPr id="3" name="Footer Placeholder 2"/>
          <p:cNvSpPr>
            <a:spLocks noGrp="1"/>
          </p:cNvSpPr>
          <p:nvPr>
            <p:ph type="ftr" sz="quarter" idx="11"/>
          </p:nvPr>
        </p:nvSpPr>
        <p:spPr/>
        <p:txBody>
          <a:bodyPr/>
          <a:lstStyle/>
          <a:p>
            <a:endParaRPr lang="es-ES"/>
          </a:p>
        </p:txBody>
      </p:sp>
      <p:sp>
        <p:nvSpPr>
          <p:cNvPr id="4" name="Slide Number Placeholder 3"/>
          <p:cNvSpPr>
            <a:spLocks noGrp="1"/>
          </p:cNvSpPr>
          <p:nvPr>
            <p:ph type="sldNum" sz="quarter" idx="12"/>
          </p:nvPr>
        </p:nvSpPr>
        <p:spPr/>
        <p:txBody>
          <a:bodyPr/>
          <a:lstStyle/>
          <a:p>
            <a:fld id="{C45C3273-76B3-43FC-8151-3E649FD24CF7}" type="slidenum">
              <a:rPr lang="es-ES" smtClean="0"/>
              <a:t>‹Nº›</a:t>
            </a:fld>
            <a:endParaRPr lang="es-ES"/>
          </a:p>
        </p:txBody>
      </p:sp>
    </p:spTree>
    <p:extLst>
      <p:ext uri="{BB962C8B-B14F-4D97-AF65-F5344CB8AC3E}">
        <p14:creationId xmlns:p14="http://schemas.microsoft.com/office/powerpoint/2010/main" val="936929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983780" y="2640012"/>
            <a:ext cx="9288887" cy="9240044"/>
          </a:xfrm>
        </p:spPr>
        <p:txBody>
          <a:bodyPr anchor="b"/>
          <a:lstStyle>
            <a:lvl1pPr>
              <a:defRPr sz="10079"/>
            </a:lvl1pPr>
          </a:lstStyle>
          <a:p>
            <a:r>
              <a:rPr lang="es-ES"/>
              <a:t>Haga clic para modificar el estilo de título del patrón</a:t>
            </a:r>
            <a:endParaRPr lang="en-US" dirty="0"/>
          </a:p>
        </p:txBody>
      </p:sp>
      <p:sp>
        <p:nvSpPr>
          <p:cNvPr id="3" name="Content Placeholder 2"/>
          <p:cNvSpPr>
            <a:spLocks noGrp="1"/>
          </p:cNvSpPr>
          <p:nvPr>
            <p:ph idx="1"/>
          </p:nvPr>
        </p:nvSpPr>
        <p:spPr>
          <a:xfrm>
            <a:off x="12243932" y="5701703"/>
            <a:ext cx="14580215" cy="28141800"/>
          </a:xfrm>
        </p:spPr>
        <p:txBody>
          <a:bodyPr/>
          <a:lstStyle>
            <a:lvl1pPr>
              <a:defRPr sz="10079"/>
            </a:lvl1pPr>
            <a:lvl2pPr>
              <a:defRPr sz="8819"/>
            </a:lvl2pPr>
            <a:lvl3pPr>
              <a:defRPr sz="7559"/>
            </a:lvl3pPr>
            <a:lvl4pPr>
              <a:defRPr sz="6299"/>
            </a:lvl4pPr>
            <a:lvl5pPr>
              <a:defRPr sz="6299"/>
            </a:lvl5pPr>
            <a:lvl6pPr>
              <a:defRPr sz="6299"/>
            </a:lvl6pPr>
            <a:lvl7pPr>
              <a:defRPr sz="6299"/>
            </a:lvl7pPr>
            <a:lvl8pPr>
              <a:defRPr sz="6299"/>
            </a:lvl8pPr>
            <a:lvl9pPr>
              <a:defRPr sz="6299"/>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1983780" y="11880056"/>
            <a:ext cx="9288887" cy="22009274"/>
          </a:xfrm>
        </p:spPr>
        <p:txBody>
          <a:bodyPr/>
          <a:lstStyle>
            <a:lvl1pPr marL="0" indent="0">
              <a:buNone/>
              <a:defRPr sz="5040"/>
            </a:lvl1pPr>
            <a:lvl2pPr marL="1440043" indent="0">
              <a:buNone/>
              <a:defRPr sz="4410"/>
            </a:lvl2pPr>
            <a:lvl3pPr marL="2880086" indent="0">
              <a:buNone/>
              <a:defRPr sz="3780"/>
            </a:lvl3pPr>
            <a:lvl4pPr marL="4320129" indent="0">
              <a:buNone/>
              <a:defRPr sz="3150"/>
            </a:lvl4pPr>
            <a:lvl5pPr marL="5760171" indent="0">
              <a:buNone/>
              <a:defRPr sz="3150"/>
            </a:lvl5pPr>
            <a:lvl6pPr marL="7200214" indent="0">
              <a:buNone/>
              <a:defRPr sz="3150"/>
            </a:lvl6pPr>
            <a:lvl7pPr marL="8640257" indent="0">
              <a:buNone/>
              <a:defRPr sz="3150"/>
            </a:lvl7pPr>
            <a:lvl8pPr marL="10080300" indent="0">
              <a:buNone/>
              <a:defRPr sz="3150"/>
            </a:lvl8pPr>
            <a:lvl9pPr marL="11520343" indent="0">
              <a:buNone/>
              <a:defRPr sz="315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DEB3C9A5-E619-45EE-9E78-4CCF384D8842}" type="datetimeFigureOut">
              <a:rPr lang="es-ES" smtClean="0"/>
              <a:t>19/03/2025</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C45C3273-76B3-43FC-8151-3E649FD24CF7}" type="slidenum">
              <a:rPr lang="es-ES" smtClean="0"/>
              <a:t>‹Nº›</a:t>
            </a:fld>
            <a:endParaRPr lang="es-ES"/>
          </a:p>
        </p:txBody>
      </p:sp>
    </p:spTree>
    <p:extLst>
      <p:ext uri="{BB962C8B-B14F-4D97-AF65-F5344CB8AC3E}">
        <p14:creationId xmlns:p14="http://schemas.microsoft.com/office/powerpoint/2010/main" val="16465289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983780" y="2640012"/>
            <a:ext cx="9288887" cy="9240044"/>
          </a:xfrm>
        </p:spPr>
        <p:txBody>
          <a:bodyPr anchor="b"/>
          <a:lstStyle>
            <a:lvl1pPr>
              <a:defRPr sz="10079"/>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12243932" y="5701703"/>
            <a:ext cx="14580215" cy="28141800"/>
          </a:xfrm>
        </p:spPr>
        <p:txBody>
          <a:bodyPr anchor="t"/>
          <a:lstStyle>
            <a:lvl1pPr marL="0" indent="0">
              <a:buNone/>
              <a:defRPr sz="10079"/>
            </a:lvl1pPr>
            <a:lvl2pPr marL="1440043" indent="0">
              <a:buNone/>
              <a:defRPr sz="8819"/>
            </a:lvl2pPr>
            <a:lvl3pPr marL="2880086" indent="0">
              <a:buNone/>
              <a:defRPr sz="7559"/>
            </a:lvl3pPr>
            <a:lvl4pPr marL="4320129" indent="0">
              <a:buNone/>
              <a:defRPr sz="6299"/>
            </a:lvl4pPr>
            <a:lvl5pPr marL="5760171" indent="0">
              <a:buNone/>
              <a:defRPr sz="6299"/>
            </a:lvl5pPr>
            <a:lvl6pPr marL="7200214" indent="0">
              <a:buNone/>
              <a:defRPr sz="6299"/>
            </a:lvl6pPr>
            <a:lvl7pPr marL="8640257" indent="0">
              <a:buNone/>
              <a:defRPr sz="6299"/>
            </a:lvl7pPr>
            <a:lvl8pPr marL="10080300" indent="0">
              <a:buNone/>
              <a:defRPr sz="6299"/>
            </a:lvl8pPr>
            <a:lvl9pPr marL="11520343" indent="0">
              <a:buNone/>
              <a:defRPr sz="6299"/>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983780" y="11880056"/>
            <a:ext cx="9288887" cy="22009274"/>
          </a:xfrm>
        </p:spPr>
        <p:txBody>
          <a:bodyPr/>
          <a:lstStyle>
            <a:lvl1pPr marL="0" indent="0">
              <a:buNone/>
              <a:defRPr sz="5040"/>
            </a:lvl1pPr>
            <a:lvl2pPr marL="1440043" indent="0">
              <a:buNone/>
              <a:defRPr sz="4410"/>
            </a:lvl2pPr>
            <a:lvl3pPr marL="2880086" indent="0">
              <a:buNone/>
              <a:defRPr sz="3780"/>
            </a:lvl3pPr>
            <a:lvl4pPr marL="4320129" indent="0">
              <a:buNone/>
              <a:defRPr sz="3150"/>
            </a:lvl4pPr>
            <a:lvl5pPr marL="5760171" indent="0">
              <a:buNone/>
              <a:defRPr sz="3150"/>
            </a:lvl5pPr>
            <a:lvl6pPr marL="7200214" indent="0">
              <a:buNone/>
              <a:defRPr sz="3150"/>
            </a:lvl6pPr>
            <a:lvl7pPr marL="8640257" indent="0">
              <a:buNone/>
              <a:defRPr sz="3150"/>
            </a:lvl7pPr>
            <a:lvl8pPr marL="10080300" indent="0">
              <a:buNone/>
              <a:defRPr sz="3150"/>
            </a:lvl8pPr>
            <a:lvl9pPr marL="11520343" indent="0">
              <a:buNone/>
              <a:defRPr sz="315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DEB3C9A5-E619-45EE-9E78-4CCF384D8842}" type="datetimeFigureOut">
              <a:rPr lang="es-ES" smtClean="0"/>
              <a:t>19/03/2025</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C45C3273-76B3-43FC-8151-3E649FD24CF7}" type="slidenum">
              <a:rPr lang="es-ES" smtClean="0"/>
              <a:t>‹Nº›</a:t>
            </a:fld>
            <a:endParaRPr lang="es-ES"/>
          </a:p>
        </p:txBody>
      </p:sp>
    </p:spTree>
    <p:extLst>
      <p:ext uri="{BB962C8B-B14F-4D97-AF65-F5344CB8AC3E}">
        <p14:creationId xmlns:p14="http://schemas.microsoft.com/office/powerpoint/2010/main" val="3836061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980029" y="2108352"/>
            <a:ext cx="24840367" cy="7654206"/>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980029" y="10541716"/>
            <a:ext cx="24840367" cy="25125956"/>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1980029" y="36703516"/>
            <a:ext cx="6480096" cy="2108343"/>
          </a:xfrm>
          <a:prstGeom prst="rect">
            <a:avLst/>
          </a:prstGeom>
        </p:spPr>
        <p:txBody>
          <a:bodyPr vert="horz" lIns="91440" tIns="45720" rIns="91440" bIns="45720" rtlCol="0" anchor="ctr"/>
          <a:lstStyle>
            <a:lvl1pPr algn="l">
              <a:defRPr sz="3780">
                <a:solidFill>
                  <a:schemeClr val="tx1">
                    <a:tint val="82000"/>
                  </a:schemeClr>
                </a:solidFill>
              </a:defRPr>
            </a:lvl1pPr>
          </a:lstStyle>
          <a:p>
            <a:fld id="{DEB3C9A5-E619-45EE-9E78-4CCF384D8842}" type="datetimeFigureOut">
              <a:rPr lang="es-ES" smtClean="0"/>
              <a:t>19/03/2025</a:t>
            </a:fld>
            <a:endParaRPr lang="es-ES"/>
          </a:p>
        </p:txBody>
      </p:sp>
      <p:sp>
        <p:nvSpPr>
          <p:cNvPr id="5" name="Footer Placeholder 4"/>
          <p:cNvSpPr>
            <a:spLocks noGrp="1"/>
          </p:cNvSpPr>
          <p:nvPr>
            <p:ph type="ftr" sz="quarter" idx="3"/>
          </p:nvPr>
        </p:nvSpPr>
        <p:spPr>
          <a:xfrm>
            <a:off x="9540141" y="36703516"/>
            <a:ext cx="9720143" cy="2108343"/>
          </a:xfrm>
          <a:prstGeom prst="rect">
            <a:avLst/>
          </a:prstGeom>
        </p:spPr>
        <p:txBody>
          <a:bodyPr vert="horz" lIns="91440" tIns="45720" rIns="91440" bIns="45720" rtlCol="0" anchor="ctr"/>
          <a:lstStyle>
            <a:lvl1pPr algn="ctr">
              <a:defRPr sz="3780">
                <a:solidFill>
                  <a:schemeClr val="tx1">
                    <a:tint val="82000"/>
                  </a:schemeClr>
                </a:solidFill>
              </a:defRPr>
            </a:lvl1pPr>
          </a:lstStyle>
          <a:p>
            <a:endParaRPr lang="es-ES"/>
          </a:p>
        </p:txBody>
      </p:sp>
      <p:sp>
        <p:nvSpPr>
          <p:cNvPr id="6" name="Slide Number Placeholder 5"/>
          <p:cNvSpPr>
            <a:spLocks noGrp="1"/>
          </p:cNvSpPr>
          <p:nvPr>
            <p:ph type="sldNum" sz="quarter" idx="4"/>
          </p:nvPr>
        </p:nvSpPr>
        <p:spPr>
          <a:xfrm>
            <a:off x="20340300" y="36703516"/>
            <a:ext cx="6480096" cy="2108343"/>
          </a:xfrm>
          <a:prstGeom prst="rect">
            <a:avLst/>
          </a:prstGeom>
        </p:spPr>
        <p:txBody>
          <a:bodyPr vert="horz" lIns="91440" tIns="45720" rIns="91440" bIns="45720" rtlCol="0" anchor="ctr"/>
          <a:lstStyle>
            <a:lvl1pPr algn="r">
              <a:defRPr sz="3780">
                <a:solidFill>
                  <a:schemeClr val="tx1">
                    <a:tint val="82000"/>
                  </a:schemeClr>
                </a:solidFill>
              </a:defRPr>
            </a:lvl1pPr>
          </a:lstStyle>
          <a:p>
            <a:fld id="{C45C3273-76B3-43FC-8151-3E649FD24CF7}" type="slidenum">
              <a:rPr lang="es-ES" smtClean="0"/>
              <a:t>‹Nº›</a:t>
            </a:fld>
            <a:endParaRPr lang="es-ES"/>
          </a:p>
        </p:txBody>
      </p:sp>
    </p:spTree>
    <p:extLst>
      <p:ext uri="{BB962C8B-B14F-4D97-AF65-F5344CB8AC3E}">
        <p14:creationId xmlns:p14="http://schemas.microsoft.com/office/powerpoint/2010/main" val="376472610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2880086" rtl="0" eaLnBrk="1" latinLnBrk="0" hangingPunct="1">
        <a:lnSpc>
          <a:spcPct val="90000"/>
        </a:lnSpc>
        <a:spcBef>
          <a:spcPct val="0"/>
        </a:spcBef>
        <a:buNone/>
        <a:defRPr sz="13859" kern="1200">
          <a:solidFill>
            <a:schemeClr val="tx1"/>
          </a:solidFill>
          <a:latin typeface="+mj-lt"/>
          <a:ea typeface="+mj-ea"/>
          <a:cs typeface="+mj-cs"/>
        </a:defRPr>
      </a:lvl1pPr>
    </p:titleStyle>
    <p:bodyStyle>
      <a:lvl1pPr marL="720021" indent="-720021" algn="l" defTabSz="2880086" rtl="0" eaLnBrk="1" latinLnBrk="0" hangingPunct="1">
        <a:lnSpc>
          <a:spcPct val="90000"/>
        </a:lnSpc>
        <a:spcBef>
          <a:spcPts val="3150"/>
        </a:spcBef>
        <a:buFont typeface="Arial" panose="020B0604020202020204" pitchFamily="34" charset="0"/>
        <a:buChar char="•"/>
        <a:defRPr sz="8819" kern="1200">
          <a:solidFill>
            <a:schemeClr val="tx1"/>
          </a:solidFill>
          <a:latin typeface="+mn-lt"/>
          <a:ea typeface="+mn-ea"/>
          <a:cs typeface="+mn-cs"/>
        </a:defRPr>
      </a:lvl1pPr>
      <a:lvl2pPr marL="2160064" indent="-720021" algn="l" defTabSz="2880086" rtl="0" eaLnBrk="1" latinLnBrk="0" hangingPunct="1">
        <a:lnSpc>
          <a:spcPct val="90000"/>
        </a:lnSpc>
        <a:spcBef>
          <a:spcPts val="1575"/>
        </a:spcBef>
        <a:buFont typeface="Arial" panose="020B0604020202020204" pitchFamily="34" charset="0"/>
        <a:buChar char="•"/>
        <a:defRPr sz="7559" kern="1200">
          <a:solidFill>
            <a:schemeClr val="tx1"/>
          </a:solidFill>
          <a:latin typeface="+mn-lt"/>
          <a:ea typeface="+mn-ea"/>
          <a:cs typeface="+mn-cs"/>
        </a:defRPr>
      </a:lvl2pPr>
      <a:lvl3pPr marL="3600107" indent="-720021" algn="l" defTabSz="2880086" rtl="0" eaLnBrk="1" latinLnBrk="0" hangingPunct="1">
        <a:lnSpc>
          <a:spcPct val="90000"/>
        </a:lnSpc>
        <a:spcBef>
          <a:spcPts val="1575"/>
        </a:spcBef>
        <a:buFont typeface="Arial" panose="020B0604020202020204" pitchFamily="34" charset="0"/>
        <a:buChar char="•"/>
        <a:defRPr sz="6299" kern="1200">
          <a:solidFill>
            <a:schemeClr val="tx1"/>
          </a:solidFill>
          <a:latin typeface="+mn-lt"/>
          <a:ea typeface="+mn-ea"/>
          <a:cs typeface="+mn-cs"/>
        </a:defRPr>
      </a:lvl3pPr>
      <a:lvl4pPr marL="5040150" indent="-720021" algn="l" defTabSz="2880086" rtl="0" eaLnBrk="1" latinLnBrk="0" hangingPunct="1">
        <a:lnSpc>
          <a:spcPct val="90000"/>
        </a:lnSpc>
        <a:spcBef>
          <a:spcPts val="1575"/>
        </a:spcBef>
        <a:buFont typeface="Arial" panose="020B0604020202020204" pitchFamily="34" charset="0"/>
        <a:buChar char="•"/>
        <a:defRPr sz="5669" kern="1200">
          <a:solidFill>
            <a:schemeClr val="tx1"/>
          </a:solidFill>
          <a:latin typeface="+mn-lt"/>
          <a:ea typeface="+mn-ea"/>
          <a:cs typeface="+mn-cs"/>
        </a:defRPr>
      </a:lvl4pPr>
      <a:lvl5pPr marL="6480193" indent="-720021" algn="l" defTabSz="2880086" rtl="0" eaLnBrk="1" latinLnBrk="0" hangingPunct="1">
        <a:lnSpc>
          <a:spcPct val="90000"/>
        </a:lnSpc>
        <a:spcBef>
          <a:spcPts val="1575"/>
        </a:spcBef>
        <a:buFont typeface="Arial" panose="020B0604020202020204" pitchFamily="34" charset="0"/>
        <a:buChar char="•"/>
        <a:defRPr sz="5669" kern="1200">
          <a:solidFill>
            <a:schemeClr val="tx1"/>
          </a:solidFill>
          <a:latin typeface="+mn-lt"/>
          <a:ea typeface="+mn-ea"/>
          <a:cs typeface="+mn-cs"/>
        </a:defRPr>
      </a:lvl5pPr>
      <a:lvl6pPr marL="7920236" indent="-720021" algn="l" defTabSz="2880086" rtl="0" eaLnBrk="1" latinLnBrk="0" hangingPunct="1">
        <a:lnSpc>
          <a:spcPct val="90000"/>
        </a:lnSpc>
        <a:spcBef>
          <a:spcPts val="1575"/>
        </a:spcBef>
        <a:buFont typeface="Arial" panose="020B0604020202020204" pitchFamily="34" charset="0"/>
        <a:buChar char="•"/>
        <a:defRPr sz="5669" kern="1200">
          <a:solidFill>
            <a:schemeClr val="tx1"/>
          </a:solidFill>
          <a:latin typeface="+mn-lt"/>
          <a:ea typeface="+mn-ea"/>
          <a:cs typeface="+mn-cs"/>
        </a:defRPr>
      </a:lvl6pPr>
      <a:lvl7pPr marL="9360278" indent="-720021" algn="l" defTabSz="2880086" rtl="0" eaLnBrk="1" latinLnBrk="0" hangingPunct="1">
        <a:lnSpc>
          <a:spcPct val="90000"/>
        </a:lnSpc>
        <a:spcBef>
          <a:spcPts val="1575"/>
        </a:spcBef>
        <a:buFont typeface="Arial" panose="020B0604020202020204" pitchFamily="34" charset="0"/>
        <a:buChar char="•"/>
        <a:defRPr sz="5669" kern="1200">
          <a:solidFill>
            <a:schemeClr val="tx1"/>
          </a:solidFill>
          <a:latin typeface="+mn-lt"/>
          <a:ea typeface="+mn-ea"/>
          <a:cs typeface="+mn-cs"/>
        </a:defRPr>
      </a:lvl7pPr>
      <a:lvl8pPr marL="10800321" indent="-720021" algn="l" defTabSz="2880086" rtl="0" eaLnBrk="1" latinLnBrk="0" hangingPunct="1">
        <a:lnSpc>
          <a:spcPct val="90000"/>
        </a:lnSpc>
        <a:spcBef>
          <a:spcPts val="1575"/>
        </a:spcBef>
        <a:buFont typeface="Arial" panose="020B0604020202020204" pitchFamily="34" charset="0"/>
        <a:buChar char="•"/>
        <a:defRPr sz="5669" kern="1200">
          <a:solidFill>
            <a:schemeClr val="tx1"/>
          </a:solidFill>
          <a:latin typeface="+mn-lt"/>
          <a:ea typeface="+mn-ea"/>
          <a:cs typeface="+mn-cs"/>
        </a:defRPr>
      </a:lvl8pPr>
      <a:lvl9pPr marL="12240364" indent="-720021" algn="l" defTabSz="2880086" rtl="0" eaLnBrk="1" latinLnBrk="0" hangingPunct="1">
        <a:lnSpc>
          <a:spcPct val="90000"/>
        </a:lnSpc>
        <a:spcBef>
          <a:spcPts val="1575"/>
        </a:spcBef>
        <a:buFont typeface="Arial" panose="020B0604020202020204" pitchFamily="34" charset="0"/>
        <a:buChar char="•"/>
        <a:defRPr sz="5669" kern="1200">
          <a:solidFill>
            <a:schemeClr val="tx1"/>
          </a:solidFill>
          <a:latin typeface="+mn-lt"/>
          <a:ea typeface="+mn-ea"/>
          <a:cs typeface="+mn-cs"/>
        </a:defRPr>
      </a:lvl9pPr>
    </p:bodyStyle>
    <p:otherStyle>
      <a:defPPr>
        <a:defRPr lang="en-US"/>
      </a:defPPr>
      <a:lvl1pPr marL="0" algn="l" defTabSz="2880086" rtl="0" eaLnBrk="1" latinLnBrk="0" hangingPunct="1">
        <a:defRPr sz="5669" kern="1200">
          <a:solidFill>
            <a:schemeClr val="tx1"/>
          </a:solidFill>
          <a:latin typeface="+mn-lt"/>
          <a:ea typeface="+mn-ea"/>
          <a:cs typeface="+mn-cs"/>
        </a:defRPr>
      </a:lvl1pPr>
      <a:lvl2pPr marL="1440043" algn="l" defTabSz="2880086" rtl="0" eaLnBrk="1" latinLnBrk="0" hangingPunct="1">
        <a:defRPr sz="5669" kern="1200">
          <a:solidFill>
            <a:schemeClr val="tx1"/>
          </a:solidFill>
          <a:latin typeface="+mn-lt"/>
          <a:ea typeface="+mn-ea"/>
          <a:cs typeface="+mn-cs"/>
        </a:defRPr>
      </a:lvl2pPr>
      <a:lvl3pPr marL="2880086" algn="l" defTabSz="2880086" rtl="0" eaLnBrk="1" latinLnBrk="0" hangingPunct="1">
        <a:defRPr sz="5669" kern="1200">
          <a:solidFill>
            <a:schemeClr val="tx1"/>
          </a:solidFill>
          <a:latin typeface="+mn-lt"/>
          <a:ea typeface="+mn-ea"/>
          <a:cs typeface="+mn-cs"/>
        </a:defRPr>
      </a:lvl3pPr>
      <a:lvl4pPr marL="4320129" algn="l" defTabSz="2880086" rtl="0" eaLnBrk="1" latinLnBrk="0" hangingPunct="1">
        <a:defRPr sz="5669" kern="1200">
          <a:solidFill>
            <a:schemeClr val="tx1"/>
          </a:solidFill>
          <a:latin typeface="+mn-lt"/>
          <a:ea typeface="+mn-ea"/>
          <a:cs typeface="+mn-cs"/>
        </a:defRPr>
      </a:lvl4pPr>
      <a:lvl5pPr marL="5760171" algn="l" defTabSz="2880086" rtl="0" eaLnBrk="1" latinLnBrk="0" hangingPunct="1">
        <a:defRPr sz="5669" kern="1200">
          <a:solidFill>
            <a:schemeClr val="tx1"/>
          </a:solidFill>
          <a:latin typeface="+mn-lt"/>
          <a:ea typeface="+mn-ea"/>
          <a:cs typeface="+mn-cs"/>
        </a:defRPr>
      </a:lvl5pPr>
      <a:lvl6pPr marL="7200214" algn="l" defTabSz="2880086" rtl="0" eaLnBrk="1" latinLnBrk="0" hangingPunct="1">
        <a:defRPr sz="5669" kern="1200">
          <a:solidFill>
            <a:schemeClr val="tx1"/>
          </a:solidFill>
          <a:latin typeface="+mn-lt"/>
          <a:ea typeface="+mn-ea"/>
          <a:cs typeface="+mn-cs"/>
        </a:defRPr>
      </a:lvl6pPr>
      <a:lvl7pPr marL="8640257" algn="l" defTabSz="2880086" rtl="0" eaLnBrk="1" latinLnBrk="0" hangingPunct="1">
        <a:defRPr sz="5669" kern="1200">
          <a:solidFill>
            <a:schemeClr val="tx1"/>
          </a:solidFill>
          <a:latin typeface="+mn-lt"/>
          <a:ea typeface="+mn-ea"/>
          <a:cs typeface="+mn-cs"/>
        </a:defRPr>
      </a:lvl7pPr>
      <a:lvl8pPr marL="10080300" algn="l" defTabSz="2880086" rtl="0" eaLnBrk="1" latinLnBrk="0" hangingPunct="1">
        <a:defRPr sz="5669" kern="1200">
          <a:solidFill>
            <a:schemeClr val="tx1"/>
          </a:solidFill>
          <a:latin typeface="+mn-lt"/>
          <a:ea typeface="+mn-ea"/>
          <a:cs typeface="+mn-cs"/>
        </a:defRPr>
      </a:lvl8pPr>
      <a:lvl9pPr marL="11520343" algn="l" defTabSz="2880086" rtl="0" eaLnBrk="1" latinLnBrk="0" hangingPunct="1">
        <a:defRPr sz="566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mailto:copisteria-etsi@us.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uadroTexto 6">
            <a:extLst>
              <a:ext uri="{FF2B5EF4-FFF2-40B4-BE49-F238E27FC236}">
                <a16:creationId xmlns:a16="http://schemas.microsoft.com/office/drawing/2014/main" id="{AF3254EA-A00A-8FBA-F787-BE0B155F6DCA}"/>
              </a:ext>
            </a:extLst>
          </p:cNvPr>
          <p:cNvSpPr txBox="1"/>
          <p:nvPr/>
        </p:nvSpPr>
        <p:spPr>
          <a:xfrm>
            <a:off x="-2" y="411836"/>
            <a:ext cx="28800425" cy="1107996"/>
          </a:xfrm>
          <a:prstGeom prst="rect">
            <a:avLst/>
          </a:prstGeom>
          <a:noFill/>
        </p:spPr>
        <p:txBody>
          <a:bodyPr wrap="square">
            <a:spAutoFit/>
          </a:bodyPr>
          <a:lstStyle/>
          <a:p>
            <a:pPr algn="ctr"/>
            <a:r>
              <a:rPr lang="es-ES" sz="6600" b="1" i="0" u="none" strike="noStrike" baseline="0" dirty="0">
                <a:latin typeface="Arial" panose="020B0604020202020204" pitchFamily="34" charset="0"/>
                <a:cs typeface="Arial" panose="020B0604020202020204" pitchFamily="34" charset="0"/>
              </a:rPr>
              <a:t>TITLE OF THE COMMUNICATION (Arial, 66p, </a:t>
            </a:r>
            <a:r>
              <a:rPr lang="es-ES" sz="6600" b="1" i="0" u="none" strike="noStrike" baseline="0" dirty="0" err="1">
                <a:latin typeface="Arial" panose="020B0604020202020204" pitchFamily="34" charset="0"/>
                <a:cs typeface="Arial" panose="020B0604020202020204" pitchFamily="34" charset="0"/>
              </a:rPr>
              <a:t>bold</a:t>
            </a:r>
            <a:r>
              <a:rPr lang="es-ES" sz="6600" b="1" i="0" u="none" strike="noStrike" baseline="0" dirty="0">
                <a:latin typeface="Arial" panose="020B0604020202020204" pitchFamily="34" charset="0"/>
                <a:cs typeface="Arial" panose="020B0604020202020204" pitchFamily="34" charset="0"/>
              </a:rPr>
              <a:t>, center </a:t>
            </a:r>
            <a:r>
              <a:rPr lang="es-ES" sz="6600" b="1" i="0" u="none" strike="noStrike" baseline="0" dirty="0" err="1">
                <a:latin typeface="Arial" panose="020B0604020202020204" pitchFamily="34" charset="0"/>
                <a:cs typeface="Arial" panose="020B0604020202020204" pitchFamily="34" charset="0"/>
              </a:rPr>
              <a:t>align</a:t>
            </a:r>
            <a:r>
              <a:rPr lang="es-ES" sz="6600" b="1" i="0" u="none" strike="noStrike" baseline="0" dirty="0">
                <a:latin typeface="Arial" panose="020B0604020202020204" pitchFamily="34" charset="0"/>
                <a:cs typeface="Arial" panose="020B0604020202020204" pitchFamily="34" charset="0"/>
              </a:rPr>
              <a:t>)</a:t>
            </a:r>
            <a:endParaRPr lang="es-ES" sz="6600" b="1" dirty="0">
              <a:latin typeface="Arial" panose="020B0604020202020204" pitchFamily="34" charset="0"/>
              <a:cs typeface="Arial" panose="020B0604020202020204" pitchFamily="34" charset="0"/>
            </a:endParaRPr>
          </a:p>
        </p:txBody>
      </p:sp>
      <p:pic>
        <p:nvPicPr>
          <p:cNvPr id="16" name="Imagen 15" descr="Texto, Carta&#10;&#10;Descripción generada automáticamente">
            <a:extLst>
              <a:ext uri="{FF2B5EF4-FFF2-40B4-BE49-F238E27FC236}">
                <a16:creationId xmlns:a16="http://schemas.microsoft.com/office/drawing/2014/main" id="{F16DCC2A-57BA-D8B9-94A2-A060CAB8A406}"/>
              </a:ext>
            </a:extLst>
          </p:cNvPr>
          <p:cNvPicPr>
            <a:picLocks noChangeAspect="1"/>
          </p:cNvPicPr>
          <p:nvPr/>
        </p:nvPicPr>
        <p:blipFill>
          <a:blip r:embed="rId2">
            <a:extLst>
              <a:ext uri="{28A0092B-C50C-407E-A947-70E740481C1C}">
                <a14:useLocalDpi xmlns:a14="http://schemas.microsoft.com/office/drawing/2010/main" val="0"/>
              </a:ext>
            </a:extLst>
          </a:blip>
          <a:srcRect t="7541" b="4470"/>
          <a:stretch/>
        </p:blipFill>
        <p:spPr>
          <a:xfrm>
            <a:off x="-23312" y="35735319"/>
            <a:ext cx="28800425" cy="3859766"/>
          </a:xfrm>
          <a:prstGeom prst="rect">
            <a:avLst/>
          </a:prstGeom>
        </p:spPr>
      </p:pic>
      <p:grpSp>
        <p:nvGrpSpPr>
          <p:cNvPr id="11" name="Grupo 10">
            <a:extLst>
              <a:ext uri="{FF2B5EF4-FFF2-40B4-BE49-F238E27FC236}">
                <a16:creationId xmlns:a16="http://schemas.microsoft.com/office/drawing/2014/main" id="{29F61ECA-90CF-2261-8DD0-3DDD4C96958C}"/>
              </a:ext>
            </a:extLst>
          </p:cNvPr>
          <p:cNvGrpSpPr/>
          <p:nvPr/>
        </p:nvGrpSpPr>
        <p:grpSpPr>
          <a:xfrm>
            <a:off x="16262430" y="38633526"/>
            <a:ext cx="12537995" cy="953543"/>
            <a:chOff x="-3120771" y="29072462"/>
            <a:chExt cx="17143439" cy="1303797"/>
          </a:xfrm>
        </p:grpSpPr>
        <p:pic>
          <p:nvPicPr>
            <p:cNvPr id="5" name="Imagen 4">
              <a:extLst>
                <a:ext uri="{FF2B5EF4-FFF2-40B4-BE49-F238E27FC236}">
                  <a16:creationId xmlns:a16="http://schemas.microsoft.com/office/drawing/2014/main" id="{44490E85-0EC0-3385-E153-BA90425958BA}"/>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3009635" y="29268267"/>
              <a:ext cx="1083036" cy="974733"/>
            </a:xfrm>
            <a:prstGeom prst="rect">
              <a:avLst/>
            </a:prstGeom>
          </p:spPr>
        </p:pic>
        <p:pic>
          <p:nvPicPr>
            <p:cNvPr id="1028" name="Picture 4" descr="Imagen corporativa | Universidad de Sevilla">
              <a:extLst>
                <a:ext uri="{FF2B5EF4-FFF2-40B4-BE49-F238E27FC236}">
                  <a16:creationId xmlns:a16="http://schemas.microsoft.com/office/drawing/2014/main" id="{8EC3C3F6-97C4-A478-39F2-E78A5CA209E8}"/>
                </a:ext>
              </a:extLst>
            </p:cNvPr>
            <p:cNvPicPr>
              <a:picLocks noChangeAspect="1" noChangeArrowheads="1"/>
            </p:cNvPicPr>
            <p:nvPr/>
          </p:nvPicPr>
          <p:blipFill>
            <a:blip r:embed="rId4">
              <a:clrChange>
                <a:clrFrom>
                  <a:srgbClr val="000000">
                    <a:alpha val="0"/>
                  </a:srgbClr>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1680422" y="29072462"/>
              <a:ext cx="2476697" cy="128763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Bienvenido a Escuela Técnica Superior ...">
              <a:extLst>
                <a:ext uri="{FF2B5EF4-FFF2-40B4-BE49-F238E27FC236}">
                  <a16:creationId xmlns:a16="http://schemas.microsoft.com/office/drawing/2014/main" id="{C9B5EA8C-EA5E-8548-A703-6B3F5F662306}"/>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29726" y="29448866"/>
              <a:ext cx="4082973" cy="794134"/>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dentidad Corporativa | Escuela Técnica Superior de Ingeniería">
              <a:extLst>
                <a:ext uri="{FF2B5EF4-FFF2-40B4-BE49-F238E27FC236}">
                  <a16:creationId xmlns:a16="http://schemas.microsoft.com/office/drawing/2014/main" id="{DDC5C2F2-ED20-32C4-C422-B94C2EAC66C2}"/>
                </a:ext>
              </a:extLst>
            </p:cNvPr>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174814" y="29343242"/>
              <a:ext cx="2846239" cy="86244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DIVULGACIÓN EN LA ETSIA | ETSIA Sevilla">
              <a:extLst>
                <a:ext uri="{FF2B5EF4-FFF2-40B4-BE49-F238E27FC236}">
                  <a16:creationId xmlns:a16="http://schemas.microsoft.com/office/drawing/2014/main" id="{B9ADA07C-8477-9F36-8469-742E0FC17ECD}"/>
                </a:ext>
              </a:extLst>
            </p:cNvPr>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0938927" y="29301168"/>
              <a:ext cx="3083740" cy="941832"/>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Departamento de Ingeniería Gráfica | Universidad de Sevilla">
              <a:extLst>
                <a:ext uri="{FF2B5EF4-FFF2-40B4-BE49-F238E27FC236}">
                  <a16:creationId xmlns:a16="http://schemas.microsoft.com/office/drawing/2014/main" id="{C11815D6-D8C3-07AB-9DF7-E40BFA77AEB0}"/>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21616" r="28264"/>
            <a:stretch/>
          </p:blipFill>
          <p:spPr bwMode="auto">
            <a:xfrm>
              <a:off x="658945" y="29167906"/>
              <a:ext cx="3192019" cy="1208353"/>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Conector recto 9">
              <a:extLst>
                <a:ext uri="{FF2B5EF4-FFF2-40B4-BE49-F238E27FC236}">
                  <a16:creationId xmlns:a16="http://schemas.microsoft.com/office/drawing/2014/main" id="{9CA0A8FA-9ED3-185E-2AFD-2F3D3091320C}"/>
                </a:ext>
              </a:extLst>
            </p:cNvPr>
            <p:cNvCxnSpPr>
              <a:cxnSpLocks/>
            </p:cNvCxnSpPr>
            <p:nvPr/>
          </p:nvCxnSpPr>
          <p:spPr>
            <a:xfrm>
              <a:off x="-3120771" y="29073593"/>
              <a:ext cx="17143439" cy="0"/>
            </a:xfrm>
            <a:prstGeom prst="line">
              <a:avLst/>
            </a:prstGeom>
            <a:ln w="60325">
              <a:solidFill>
                <a:srgbClr val="C00000">
                  <a:alpha val="20000"/>
                </a:srgbClr>
              </a:solidFill>
            </a:ln>
          </p:spPr>
          <p:style>
            <a:lnRef idx="2">
              <a:schemeClr val="accent1"/>
            </a:lnRef>
            <a:fillRef idx="0">
              <a:schemeClr val="accent1"/>
            </a:fillRef>
            <a:effectRef idx="1">
              <a:schemeClr val="accent1"/>
            </a:effectRef>
            <a:fontRef idx="minor">
              <a:schemeClr val="tx1"/>
            </a:fontRef>
          </p:style>
        </p:cxnSp>
      </p:grpSp>
      <p:sp>
        <p:nvSpPr>
          <p:cNvPr id="20" name="CuadroTexto 19">
            <a:extLst>
              <a:ext uri="{FF2B5EF4-FFF2-40B4-BE49-F238E27FC236}">
                <a16:creationId xmlns:a16="http://schemas.microsoft.com/office/drawing/2014/main" id="{1BE505E8-AD5C-5B68-5DC7-648839BAA3FE}"/>
              </a:ext>
            </a:extLst>
          </p:cNvPr>
          <p:cNvSpPr txBox="1"/>
          <p:nvPr/>
        </p:nvSpPr>
        <p:spPr>
          <a:xfrm>
            <a:off x="152398" y="1492445"/>
            <a:ext cx="28800425" cy="646331"/>
          </a:xfrm>
          <a:prstGeom prst="rect">
            <a:avLst/>
          </a:prstGeom>
          <a:noFill/>
        </p:spPr>
        <p:txBody>
          <a:bodyPr wrap="square">
            <a:spAutoFit/>
          </a:bodyPr>
          <a:lstStyle/>
          <a:p>
            <a:pPr algn="ctr"/>
            <a:r>
              <a:rPr lang="es-ES" sz="3600" b="1" i="0" u="none" strike="noStrike" baseline="0" dirty="0">
                <a:latin typeface="Arial" panose="020B0604020202020204" pitchFamily="34" charset="0"/>
                <a:cs typeface="Arial" panose="020B0604020202020204" pitchFamily="34" charset="0"/>
              </a:rPr>
              <a:t>Torrecillas-Lozano, C.</a:t>
            </a:r>
            <a:r>
              <a:rPr lang="es-ES" sz="3600" b="1" i="0" u="none" strike="noStrike" baseline="30000" dirty="0">
                <a:latin typeface="Arial" panose="020B0604020202020204" pitchFamily="34" charset="0"/>
                <a:cs typeface="Arial" panose="020B0604020202020204" pitchFamily="34" charset="0"/>
              </a:rPr>
              <a:t>1</a:t>
            </a:r>
            <a:r>
              <a:rPr lang="es-ES" sz="3600" b="1" i="0" u="none" strike="noStrike" dirty="0">
                <a:latin typeface="Arial" panose="020B0604020202020204" pitchFamily="34" charset="0"/>
                <a:cs typeface="Arial" panose="020B0604020202020204" pitchFamily="34" charset="0"/>
              </a:rPr>
              <a:t> and </a:t>
            </a:r>
            <a:r>
              <a:rPr lang="es-ES" sz="3600" b="1" dirty="0">
                <a:latin typeface="Arial" panose="020B0604020202020204" pitchFamily="34" charset="0"/>
                <a:cs typeface="Arial" panose="020B0604020202020204" pitchFamily="34" charset="0"/>
              </a:rPr>
              <a:t>González</a:t>
            </a:r>
            <a:r>
              <a:rPr lang="es-ES" sz="3600" b="1" i="0" u="none" strike="noStrike" dirty="0">
                <a:latin typeface="Arial" panose="020B0604020202020204" pitchFamily="34" charset="0"/>
                <a:cs typeface="Arial" panose="020B0604020202020204" pitchFamily="34" charset="0"/>
              </a:rPr>
              <a:t>-Vallejo, </a:t>
            </a:r>
            <a:r>
              <a:rPr lang="es-ES" sz="3600" b="1" dirty="0">
                <a:latin typeface="Arial" panose="020B0604020202020204" pitchFamily="34" charset="0"/>
                <a:cs typeface="Arial" panose="020B0604020202020204" pitchFamily="34" charset="0"/>
              </a:rPr>
              <a:t>P</a:t>
            </a:r>
            <a:r>
              <a:rPr lang="es-ES" sz="3600" b="1" i="0" u="none" strike="noStrike" dirty="0">
                <a:latin typeface="Arial" panose="020B0604020202020204" pitchFamily="34" charset="0"/>
                <a:cs typeface="Arial" panose="020B0604020202020204" pitchFamily="34" charset="0"/>
              </a:rPr>
              <a:t>.</a:t>
            </a:r>
            <a:r>
              <a:rPr lang="es-ES" sz="3600" b="1" i="0" u="none" strike="noStrike" baseline="30000" dirty="0">
                <a:latin typeface="Arial" panose="020B0604020202020204" pitchFamily="34" charset="0"/>
                <a:cs typeface="Arial" panose="020B0604020202020204" pitchFamily="34" charset="0"/>
              </a:rPr>
              <a:t> 1</a:t>
            </a:r>
            <a:r>
              <a:rPr lang="es-ES" sz="3600" b="1" i="0" u="none" strike="noStrike" dirty="0">
                <a:latin typeface="Arial" panose="020B0604020202020204" pitchFamily="34" charset="0"/>
                <a:cs typeface="Arial" panose="020B0604020202020204" pitchFamily="34" charset="0"/>
              </a:rPr>
              <a:t>  (Arial, 36pt, </a:t>
            </a:r>
            <a:r>
              <a:rPr lang="es-ES" sz="3600" b="1" i="0" u="none" strike="noStrike" dirty="0" err="1">
                <a:latin typeface="Arial" panose="020B0604020202020204" pitchFamily="34" charset="0"/>
                <a:cs typeface="Arial" panose="020B0604020202020204" pitchFamily="34" charset="0"/>
              </a:rPr>
              <a:t>bold</a:t>
            </a:r>
            <a:r>
              <a:rPr lang="es-ES" sz="3600" b="1" i="0" u="none" strike="noStrike" dirty="0">
                <a:latin typeface="Arial" panose="020B0604020202020204" pitchFamily="34" charset="0"/>
                <a:cs typeface="Arial" panose="020B0604020202020204" pitchFamily="34" charset="0"/>
              </a:rPr>
              <a:t>, </a:t>
            </a:r>
            <a:r>
              <a:rPr lang="es-ES" sz="3600" b="1" i="0" u="none" strike="noStrike" dirty="0" err="1">
                <a:latin typeface="Arial" panose="020B0604020202020204" pitchFamily="34" charset="0"/>
                <a:cs typeface="Arial" panose="020B0604020202020204" pitchFamily="34" charset="0"/>
              </a:rPr>
              <a:t>centered</a:t>
            </a:r>
            <a:r>
              <a:rPr lang="es-ES" sz="3600" b="1" i="0" u="none" strike="noStrike" dirty="0">
                <a:latin typeface="Arial" panose="020B0604020202020204" pitchFamily="34" charset="0"/>
                <a:cs typeface="Arial" panose="020B0604020202020204" pitchFamily="34" charset="0"/>
              </a:rPr>
              <a:t>) </a:t>
            </a:r>
            <a:endParaRPr lang="es-ES" sz="3600" b="1" dirty="0">
              <a:latin typeface="Arial" panose="020B0604020202020204" pitchFamily="34" charset="0"/>
              <a:cs typeface="Arial" panose="020B0604020202020204" pitchFamily="34" charset="0"/>
            </a:endParaRPr>
          </a:p>
        </p:txBody>
      </p:sp>
      <p:sp>
        <p:nvSpPr>
          <p:cNvPr id="21" name="CuadroTexto 20">
            <a:extLst>
              <a:ext uri="{FF2B5EF4-FFF2-40B4-BE49-F238E27FC236}">
                <a16:creationId xmlns:a16="http://schemas.microsoft.com/office/drawing/2014/main" id="{72C51450-199A-B2B2-A43B-DB85A1B186CE}"/>
              </a:ext>
            </a:extLst>
          </p:cNvPr>
          <p:cNvSpPr txBox="1"/>
          <p:nvPr/>
        </p:nvSpPr>
        <p:spPr>
          <a:xfrm>
            <a:off x="-3" y="2220278"/>
            <a:ext cx="28800425" cy="553998"/>
          </a:xfrm>
          <a:prstGeom prst="rect">
            <a:avLst/>
          </a:prstGeom>
          <a:noFill/>
        </p:spPr>
        <p:txBody>
          <a:bodyPr wrap="square">
            <a:spAutoFit/>
          </a:bodyPr>
          <a:lstStyle/>
          <a:p>
            <a:pPr algn="ctr"/>
            <a:r>
              <a:rPr lang="es-ES" sz="3000" i="0" u="none" strike="noStrike" baseline="30000" dirty="0">
                <a:latin typeface="Arial" panose="020B0604020202020204" pitchFamily="34" charset="0"/>
                <a:cs typeface="Arial" panose="020B0604020202020204" pitchFamily="34" charset="0"/>
              </a:rPr>
              <a:t>1</a:t>
            </a:r>
            <a:r>
              <a:rPr lang="es-ES" sz="3000" i="0" u="none" strike="noStrike" baseline="0" dirty="0">
                <a:latin typeface="Arial" panose="020B0604020202020204" pitchFamily="34" charset="0"/>
                <a:cs typeface="Arial" panose="020B0604020202020204" pitchFamily="34" charset="0"/>
              </a:rPr>
              <a:t> </a:t>
            </a:r>
            <a:r>
              <a:rPr lang="es-ES" sz="3000" i="0" u="none" strike="noStrike" baseline="0" dirty="0" err="1">
                <a:latin typeface="Arial" panose="020B0604020202020204" pitchFamily="34" charset="0"/>
                <a:cs typeface="Arial" panose="020B0604020202020204" pitchFamily="34" charset="0"/>
              </a:rPr>
              <a:t>Department</a:t>
            </a:r>
            <a:r>
              <a:rPr lang="es-ES" sz="3000" i="0" u="none" strike="noStrike" baseline="0" dirty="0">
                <a:latin typeface="Arial" panose="020B0604020202020204" pitchFamily="34" charset="0"/>
                <a:cs typeface="Arial" panose="020B0604020202020204" pitchFamily="34" charset="0"/>
              </a:rPr>
              <a:t> </a:t>
            </a:r>
            <a:r>
              <a:rPr lang="es-ES" sz="3000" i="0" u="none" strike="noStrike" baseline="0" dirty="0" err="1">
                <a:latin typeface="Arial" panose="020B0604020202020204" pitchFamily="34" charset="0"/>
                <a:cs typeface="Arial" panose="020B0604020202020204" pitchFamily="34" charset="0"/>
              </a:rPr>
              <a:t>of</a:t>
            </a:r>
            <a:r>
              <a:rPr lang="es-ES" sz="3000" i="0" u="none" strike="noStrike" baseline="0" dirty="0">
                <a:latin typeface="Arial" panose="020B0604020202020204" pitchFamily="34" charset="0"/>
                <a:cs typeface="Arial" panose="020B0604020202020204" pitchFamily="34" charset="0"/>
              </a:rPr>
              <a:t> </a:t>
            </a:r>
            <a:r>
              <a:rPr lang="es-ES" sz="3000" i="0" u="none" strike="noStrike" baseline="0" dirty="0" err="1">
                <a:latin typeface="Arial" panose="020B0604020202020204" pitchFamily="34" charset="0"/>
                <a:cs typeface="Arial" panose="020B0604020202020204" pitchFamily="34" charset="0"/>
              </a:rPr>
              <a:t>Graphic</a:t>
            </a:r>
            <a:r>
              <a:rPr lang="es-ES" sz="3000" i="0" u="none" strike="noStrike" baseline="0" dirty="0">
                <a:latin typeface="Arial" panose="020B0604020202020204" pitchFamily="34" charset="0"/>
                <a:cs typeface="Arial" panose="020B0604020202020204" pitchFamily="34" charset="0"/>
              </a:rPr>
              <a:t> </a:t>
            </a:r>
            <a:r>
              <a:rPr lang="es-ES" sz="3000" i="0" u="none" strike="noStrike" baseline="0" dirty="0" err="1">
                <a:latin typeface="Arial" panose="020B0604020202020204" pitchFamily="34" charset="0"/>
                <a:cs typeface="Arial" panose="020B0604020202020204" pitchFamily="34" charset="0"/>
              </a:rPr>
              <a:t>Engineering</a:t>
            </a:r>
            <a:r>
              <a:rPr lang="es-ES" sz="3000" i="0" u="none" strike="noStrike" baseline="0" dirty="0">
                <a:latin typeface="Arial" panose="020B0604020202020204" pitchFamily="34" charset="0"/>
                <a:cs typeface="Arial" panose="020B0604020202020204" pitchFamily="34" charset="0"/>
              </a:rPr>
              <a:t>, Universidad de Sevilla (</a:t>
            </a:r>
            <a:r>
              <a:rPr lang="es-ES" sz="3000" i="0" u="none" strike="noStrike" baseline="0" dirty="0" err="1">
                <a:latin typeface="Arial" panose="020B0604020202020204" pitchFamily="34" charset="0"/>
                <a:cs typeface="Arial" panose="020B0604020202020204" pitchFamily="34" charset="0"/>
              </a:rPr>
              <a:t>Spain</a:t>
            </a:r>
            <a:r>
              <a:rPr lang="es-ES" sz="3000" i="0" u="none" strike="noStrike" baseline="0" dirty="0">
                <a:latin typeface="Arial" panose="020B0604020202020204" pitchFamily="34" charset="0"/>
                <a:cs typeface="Arial" panose="020B0604020202020204" pitchFamily="34" charset="0"/>
              </a:rPr>
              <a:t>) (Arial, 30pt, center </a:t>
            </a:r>
            <a:r>
              <a:rPr lang="es-ES" sz="3000" i="0" u="none" strike="noStrike" baseline="0" dirty="0" err="1">
                <a:latin typeface="Arial" panose="020B0604020202020204" pitchFamily="34" charset="0"/>
                <a:cs typeface="Arial" panose="020B0604020202020204" pitchFamily="34" charset="0"/>
              </a:rPr>
              <a:t>align</a:t>
            </a:r>
            <a:r>
              <a:rPr lang="es-ES" sz="3000" i="0" u="none" strike="noStrike" baseline="0" dirty="0">
                <a:latin typeface="Arial" panose="020B0604020202020204" pitchFamily="34" charset="0"/>
                <a:cs typeface="Arial" panose="020B0604020202020204" pitchFamily="34" charset="0"/>
              </a:rPr>
              <a:t>)</a:t>
            </a:r>
            <a:endParaRPr lang="es-ES" sz="3000" baseline="30000" dirty="0">
              <a:latin typeface="Arial" panose="020B0604020202020204" pitchFamily="34" charset="0"/>
              <a:cs typeface="Arial" panose="020B0604020202020204" pitchFamily="34" charset="0"/>
            </a:endParaRPr>
          </a:p>
        </p:txBody>
      </p:sp>
      <p:cxnSp>
        <p:nvCxnSpPr>
          <p:cNvPr id="28" name="Conector recto 27">
            <a:extLst>
              <a:ext uri="{FF2B5EF4-FFF2-40B4-BE49-F238E27FC236}">
                <a16:creationId xmlns:a16="http://schemas.microsoft.com/office/drawing/2014/main" id="{F5E3B7B1-3860-765F-249A-98F66C31E91E}"/>
              </a:ext>
            </a:extLst>
          </p:cNvPr>
          <p:cNvCxnSpPr>
            <a:cxnSpLocks/>
          </p:cNvCxnSpPr>
          <p:nvPr/>
        </p:nvCxnSpPr>
        <p:spPr>
          <a:xfrm>
            <a:off x="322429" y="3078480"/>
            <a:ext cx="28115411" cy="0"/>
          </a:xfrm>
          <a:prstGeom prst="line">
            <a:avLst/>
          </a:prstGeom>
        </p:spPr>
        <p:style>
          <a:lnRef idx="2">
            <a:schemeClr val="accent1"/>
          </a:lnRef>
          <a:fillRef idx="0">
            <a:schemeClr val="accent1"/>
          </a:fillRef>
          <a:effectRef idx="1">
            <a:schemeClr val="accent1"/>
          </a:effectRef>
          <a:fontRef idx="minor">
            <a:schemeClr val="tx1"/>
          </a:fontRef>
        </p:style>
      </p:cxnSp>
      <p:sp>
        <p:nvSpPr>
          <p:cNvPr id="4" name="Marcador de contenido 4">
            <a:extLst>
              <a:ext uri="{FF2B5EF4-FFF2-40B4-BE49-F238E27FC236}">
                <a16:creationId xmlns:a16="http://schemas.microsoft.com/office/drawing/2014/main" id="{51452EF9-BD26-1899-9137-5A776A97C0C8}"/>
              </a:ext>
            </a:extLst>
          </p:cNvPr>
          <p:cNvSpPr txBox="1">
            <a:spLocks/>
          </p:cNvSpPr>
          <p:nvPr/>
        </p:nvSpPr>
        <p:spPr>
          <a:xfrm>
            <a:off x="3950317" y="5786195"/>
            <a:ext cx="21204585" cy="20931876"/>
          </a:xfrm>
          <a:prstGeom prst="rect">
            <a:avLst/>
          </a:prstGeom>
        </p:spPr>
        <p:txBody>
          <a:bodyPr vert="horz" lIns="91440" tIns="45720" rIns="91440" bIns="45720" rtlCol="0" anchor="t">
            <a:normAutofit fontScale="47500" lnSpcReduction="20000"/>
          </a:bodyPr>
          <a:lstStyle>
            <a:defPPr>
              <a:defRPr lang="en-US"/>
            </a:defPPr>
            <a:lvl1pPr marL="0" indent="0" algn="ctr" defTabSz="2880086" rtl="0" eaLnBrk="1" latinLnBrk="0" hangingPunct="1">
              <a:lnSpc>
                <a:spcPct val="90000"/>
              </a:lnSpc>
              <a:spcBef>
                <a:spcPts val="3150"/>
              </a:spcBef>
              <a:buFont typeface="Arial" panose="020B0604020202020204" pitchFamily="34" charset="0"/>
              <a:buNone/>
              <a:defRPr sz="7559" kern="1200">
                <a:solidFill>
                  <a:schemeClr val="tx1"/>
                </a:solidFill>
                <a:latin typeface="+mn-lt"/>
                <a:ea typeface="+mn-ea"/>
                <a:cs typeface="+mn-cs"/>
              </a:defRPr>
            </a:lvl1pPr>
            <a:lvl2pPr marL="1440043" indent="0" algn="ctr" defTabSz="2880086" rtl="0" eaLnBrk="1" latinLnBrk="0" hangingPunct="1">
              <a:lnSpc>
                <a:spcPct val="90000"/>
              </a:lnSpc>
              <a:spcBef>
                <a:spcPts val="1575"/>
              </a:spcBef>
              <a:buFont typeface="Arial" panose="020B0604020202020204" pitchFamily="34" charset="0"/>
              <a:buNone/>
              <a:defRPr sz="6299" kern="1200">
                <a:solidFill>
                  <a:schemeClr val="tx1"/>
                </a:solidFill>
                <a:latin typeface="+mn-lt"/>
                <a:ea typeface="+mn-ea"/>
                <a:cs typeface="+mn-cs"/>
              </a:defRPr>
            </a:lvl2pPr>
            <a:lvl3pPr marL="2880086" indent="0" algn="ctr" defTabSz="2880086" rtl="0" eaLnBrk="1" latinLnBrk="0" hangingPunct="1">
              <a:lnSpc>
                <a:spcPct val="90000"/>
              </a:lnSpc>
              <a:spcBef>
                <a:spcPts val="1575"/>
              </a:spcBef>
              <a:buFont typeface="Arial" panose="020B0604020202020204" pitchFamily="34" charset="0"/>
              <a:buNone/>
              <a:defRPr sz="5669" kern="1200">
                <a:solidFill>
                  <a:schemeClr val="tx1"/>
                </a:solidFill>
                <a:latin typeface="+mn-lt"/>
                <a:ea typeface="+mn-ea"/>
                <a:cs typeface="+mn-cs"/>
              </a:defRPr>
            </a:lvl3pPr>
            <a:lvl4pPr marL="4320129" indent="0" algn="ctr" defTabSz="2880086" rtl="0" eaLnBrk="1" latinLnBrk="0" hangingPunct="1">
              <a:lnSpc>
                <a:spcPct val="90000"/>
              </a:lnSpc>
              <a:spcBef>
                <a:spcPts val="1575"/>
              </a:spcBef>
              <a:buFont typeface="Arial" panose="020B0604020202020204" pitchFamily="34" charset="0"/>
              <a:buNone/>
              <a:defRPr sz="5040" kern="1200">
                <a:solidFill>
                  <a:schemeClr val="tx1"/>
                </a:solidFill>
                <a:latin typeface="+mn-lt"/>
                <a:ea typeface="+mn-ea"/>
                <a:cs typeface="+mn-cs"/>
              </a:defRPr>
            </a:lvl4pPr>
            <a:lvl5pPr marL="5760171" indent="0" algn="ctr" defTabSz="2880086" rtl="0" eaLnBrk="1" latinLnBrk="0" hangingPunct="1">
              <a:lnSpc>
                <a:spcPct val="90000"/>
              </a:lnSpc>
              <a:spcBef>
                <a:spcPts val="1575"/>
              </a:spcBef>
              <a:buFont typeface="Arial" panose="020B0604020202020204" pitchFamily="34" charset="0"/>
              <a:buNone/>
              <a:defRPr sz="5040" kern="1200">
                <a:solidFill>
                  <a:schemeClr val="tx1"/>
                </a:solidFill>
                <a:latin typeface="+mn-lt"/>
                <a:ea typeface="+mn-ea"/>
                <a:cs typeface="+mn-cs"/>
              </a:defRPr>
            </a:lvl5pPr>
            <a:lvl6pPr marL="7200214" indent="0" algn="ctr" defTabSz="2880086" rtl="0" eaLnBrk="1" latinLnBrk="0" hangingPunct="1">
              <a:lnSpc>
                <a:spcPct val="90000"/>
              </a:lnSpc>
              <a:spcBef>
                <a:spcPts val="1575"/>
              </a:spcBef>
              <a:buFont typeface="Arial" panose="020B0604020202020204" pitchFamily="34" charset="0"/>
              <a:buNone/>
              <a:defRPr sz="5040" kern="1200">
                <a:solidFill>
                  <a:schemeClr val="tx1"/>
                </a:solidFill>
                <a:latin typeface="+mn-lt"/>
                <a:ea typeface="+mn-ea"/>
                <a:cs typeface="+mn-cs"/>
              </a:defRPr>
            </a:lvl6pPr>
            <a:lvl7pPr marL="8640257" indent="0" algn="ctr" defTabSz="2880086" rtl="0" eaLnBrk="1" latinLnBrk="0" hangingPunct="1">
              <a:lnSpc>
                <a:spcPct val="90000"/>
              </a:lnSpc>
              <a:spcBef>
                <a:spcPts val="1575"/>
              </a:spcBef>
              <a:buFont typeface="Arial" panose="020B0604020202020204" pitchFamily="34" charset="0"/>
              <a:buNone/>
              <a:defRPr sz="5040" kern="1200">
                <a:solidFill>
                  <a:schemeClr val="tx1"/>
                </a:solidFill>
                <a:latin typeface="+mn-lt"/>
                <a:ea typeface="+mn-ea"/>
                <a:cs typeface="+mn-cs"/>
              </a:defRPr>
            </a:lvl7pPr>
            <a:lvl8pPr marL="10080300" indent="0" algn="ctr" defTabSz="2880086" rtl="0" eaLnBrk="1" latinLnBrk="0" hangingPunct="1">
              <a:lnSpc>
                <a:spcPct val="90000"/>
              </a:lnSpc>
              <a:spcBef>
                <a:spcPts val="1575"/>
              </a:spcBef>
              <a:buFont typeface="Arial" panose="020B0604020202020204" pitchFamily="34" charset="0"/>
              <a:buNone/>
              <a:defRPr sz="5040" kern="1200">
                <a:solidFill>
                  <a:schemeClr val="tx1"/>
                </a:solidFill>
                <a:latin typeface="+mn-lt"/>
                <a:ea typeface="+mn-ea"/>
                <a:cs typeface="+mn-cs"/>
              </a:defRPr>
            </a:lvl8pPr>
            <a:lvl9pPr marL="11520343" indent="0" algn="ctr" defTabSz="2880086" rtl="0" eaLnBrk="1" latinLnBrk="0" hangingPunct="1">
              <a:lnSpc>
                <a:spcPct val="90000"/>
              </a:lnSpc>
              <a:spcBef>
                <a:spcPts val="1575"/>
              </a:spcBef>
              <a:buFont typeface="Arial" panose="020B0604020202020204" pitchFamily="34" charset="0"/>
              <a:buNone/>
              <a:defRPr sz="5040" kern="1200">
                <a:solidFill>
                  <a:schemeClr val="tx1"/>
                </a:solidFill>
                <a:latin typeface="+mn-lt"/>
                <a:ea typeface="+mn-ea"/>
                <a:cs typeface="+mn-cs"/>
              </a:defRPr>
            </a:lvl9pPr>
          </a:lstStyle>
          <a:p>
            <a:r>
              <a:rPr lang="en-US" altLang="es-ES" sz="8600" b="1" u="sng" dirty="0">
                <a:latin typeface="Arial"/>
                <a:cs typeface="Arial"/>
              </a:rPr>
              <a:t>INSTRUCTIONS FOR POSTER PRESENTATIONS</a:t>
            </a:r>
            <a:r>
              <a:rPr lang="en-US" altLang="es-ES" sz="3600" b="1" u="sng" dirty="0">
                <a:latin typeface="Arial"/>
                <a:cs typeface="Arial"/>
              </a:rPr>
              <a:t> </a:t>
            </a:r>
          </a:p>
          <a:p>
            <a:pPr marL="857250" indent="-857250" algn="just">
              <a:buFont typeface="Arial" panose="020B0604020202020204" pitchFamily="34" charset="0"/>
              <a:buChar char="•"/>
            </a:pPr>
            <a:endParaRPr lang="en-US" altLang="es-ES" sz="7300" dirty="0">
              <a:latin typeface="Arial"/>
              <a:cs typeface="Arial"/>
            </a:endParaRPr>
          </a:p>
          <a:p>
            <a:pPr marL="857250" indent="-857250" algn="just">
              <a:buFont typeface="Arial" panose="020B0604020202020204" pitchFamily="34" charset="0"/>
              <a:buChar char="•"/>
            </a:pPr>
            <a:r>
              <a:rPr lang="en-US" altLang="es-ES" sz="7300" dirty="0">
                <a:latin typeface="Arial"/>
                <a:cs typeface="Arial"/>
              </a:rPr>
              <a:t>Poster size is 80x110cm.</a:t>
            </a:r>
            <a:endParaRPr lang="en-US" dirty="0"/>
          </a:p>
          <a:p>
            <a:pPr marL="857250" indent="-857250" algn="just">
              <a:lnSpc>
                <a:spcPct val="170000"/>
              </a:lnSpc>
              <a:buFont typeface="Arial" panose="020B0604020202020204" pitchFamily="34" charset="0"/>
              <a:buChar char="•"/>
            </a:pPr>
            <a:r>
              <a:rPr lang="en-US" altLang="es-ES" sz="7300" dirty="0">
                <a:latin typeface="Arial"/>
                <a:cs typeface="Arial"/>
              </a:rPr>
              <a:t>TITLES should be written in ARIAL font, size 54pt. (capital letters), subsection titles should be written in ARIAL font, size 48pt. (al letters), and the main body text should be written in ARIAL font, size 40pt. </a:t>
            </a:r>
          </a:p>
          <a:p>
            <a:pPr marL="685800" indent="-685800" algn="just">
              <a:buFont typeface="Arial" panose="020B0604020202020204" pitchFamily="34" charset="0"/>
              <a:buChar char="•"/>
            </a:pPr>
            <a:r>
              <a:rPr lang="en-US" altLang="es-ES" sz="7300" dirty="0">
                <a:solidFill>
                  <a:srgbClr val="000000"/>
                </a:solidFill>
                <a:latin typeface="Arial"/>
                <a:cs typeface="Arial"/>
              </a:rPr>
              <a:t>The author's name should be written in capital letters as follows, size 36pt</a:t>
            </a:r>
            <a:r>
              <a:rPr lang="en-US" altLang="es-ES" sz="7300" dirty="0">
                <a:latin typeface="Arial"/>
                <a:cs typeface="Arial"/>
              </a:rPr>
              <a:t>:</a:t>
            </a:r>
          </a:p>
          <a:p>
            <a:pPr marL="685800" indent="-685800">
              <a:buFont typeface="Arial" panose="020B0604020202020204" pitchFamily="34" charset="0"/>
              <a:buChar char="•"/>
            </a:pPr>
            <a:r>
              <a:rPr lang="es-ES" sz="7300" i="0" u="none" strike="noStrike" baseline="0" dirty="0">
                <a:solidFill>
                  <a:srgbClr val="C00000"/>
                </a:solidFill>
                <a:latin typeface="Arial" panose="020B0604020202020204" pitchFamily="34" charset="0"/>
                <a:cs typeface="Arial" panose="020B0604020202020204" pitchFamily="34" charset="0"/>
              </a:rPr>
              <a:t>1</a:t>
            </a:r>
            <a:r>
              <a:rPr lang="es-ES" sz="7300" i="0" u="none" strike="noStrike" baseline="30000" dirty="0">
                <a:solidFill>
                  <a:srgbClr val="C00000"/>
                </a:solidFill>
                <a:latin typeface="Arial" panose="020B0604020202020204" pitchFamily="34" charset="0"/>
                <a:cs typeface="Arial" panose="020B0604020202020204" pitchFamily="34" charset="0"/>
              </a:rPr>
              <a:t>st</a:t>
            </a:r>
            <a:r>
              <a:rPr lang="es-ES" sz="7300" i="0" u="none" strike="noStrike" baseline="0" dirty="0">
                <a:solidFill>
                  <a:srgbClr val="C00000"/>
                </a:solidFill>
                <a:latin typeface="Arial" panose="020B0604020202020204" pitchFamily="34" charset="0"/>
                <a:cs typeface="Arial" panose="020B0604020202020204" pitchFamily="34" charset="0"/>
              </a:rPr>
              <a:t>Surname-2</a:t>
            </a:r>
            <a:r>
              <a:rPr lang="es-ES" sz="7300" i="0" u="none" strike="noStrike" baseline="30000" dirty="0">
                <a:solidFill>
                  <a:srgbClr val="C00000"/>
                </a:solidFill>
                <a:latin typeface="Arial" panose="020B0604020202020204" pitchFamily="34" charset="0"/>
                <a:cs typeface="Arial" panose="020B0604020202020204" pitchFamily="34" charset="0"/>
              </a:rPr>
              <a:t>nd</a:t>
            </a:r>
            <a:r>
              <a:rPr lang="es-ES" sz="7300" i="0" u="none" strike="noStrike" baseline="0" dirty="0">
                <a:solidFill>
                  <a:srgbClr val="C00000"/>
                </a:solidFill>
                <a:latin typeface="Arial" panose="020B0604020202020204" pitchFamily="34" charset="0"/>
                <a:cs typeface="Arial" panose="020B0604020202020204" pitchFamily="34" charset="0"/>
              </a:rPr>
              <a:t>Surname, </a:t>
            </a:r>
            <a:r>
              <a:rPr lang="es-ES" sz="7300" i="0" u="none" strike="noStrike" baseline="0" dirty="0" err="1">
                <a:solidFill>
                  <a:srgbClr val="C00000"/>
                </a:solidFill>
                <a:latin typeface="Arial" panose="020B0604020202020204" pitchFamily="34" charset="0"/>
                <a:cs typeface="Arial" panose="020B0604020202020204" pitchFamily="34" charset="0"/>
              </a:rPr>
              <a:t>Name</a:t>
            </a:r>
            <a:r>
              <a:rPr lang="es-ES" sz="7300" dirty="0">
                <a:solidFill>
                  <a:srgbClr val="C00000"/>
                </a:solidFill>
                <a:latin typeface="Arial" panose="020B0604020202020204" pitchFamily="34" charset="0"/>
                <a:cs typeface="Arial" panose="020B0604020202020204" pitchFamily="34" charset="0"/>
              </a:rPr>
              <a:t> </a:t>
            </a:r>
            <a:r>
              <a:rPr lang="es-ES" sz="7300" dirty="0" err="1">
                <a:solidFill>
                  <a:srgbClr val="C00000"/>
                </a:solidFill>
                <a:latin typeface="Arial" panose="020B0604020202020204" pitchFamily="34" charset="0"/>
                <a:cs typeface="Arial" panose="020B0604020202020204" pitchFamily="34" charset="0"/>
              </a:rPr>
              <a:t>initial</a:t>
            </a:r>
            <a:r>
              <a:rPr lang="es-ES" sz="7300" dirty="0">
                <a:solidFill>
                  <a:srgbClr val="C00000"/>
                </a:solidFill>
                <a:latin typeface="Arial" panose="020B0604020202020204" pitchFamily="34" charset="0"/>
                <a:cs typeface="Arial" panose="020B0604020202020204" pitchFamily="34" charset="0"/>
              </a:rPr>
              <a:t> </a:t>
            </a:r>
            <a:r>
              <a:rPr lang="es-ES" sz="7300" baseline="30000" dirty="0" err="1">
                <a:solidFill>
                  <a:srgbClr val="C00000"/>
                </a:solidFill>
                <a:latin typeface="Arial" panose="020B0604020202020204" pitchFamily="34" charset="0"/>
                <a:cs typeface="Arial" panose="020B0604020202020204" pitchFamily="34" charset="0"/>
              </a:rPr>
              <a:t>Affiliation</a:t>
            </a:r>
            <a:endParaRPr lang="es-ES" sz="7300" baseline="30000" dirty="0">
              <a:solidFill>
                <a:srgbClr val="C00000"/>
              </a:solidFill>
              <a:latin typeface="Arial" panose="020B0604020202020204" pitchFamily="34" charset="0"/>
              <a:cs typeface="Arial" panose="020B0604020202020204" pitchFamily="34" charset="0"/>
            </a:endParaRPr>
          </a:p>
          <a:p>
            <a:pPr marL="685800" indent="-685800" algn="just">
              <a:buFont typeface="Arial" panose="020B0604020202020204" pitchFamily="34" charset="0"/>
              <a:buChar char="•"/>
            </a:pPr>
            <a:r>
              <a:rPr lang="en-US" altLang="es-ES" sz="7300" dirty="0">
                <a:latin typeface="Arial"/>
                <a:cs typeface="Arial"/>
              </a:rPr>
              <a:t>Authors affiliation should be written as indicated above.</a:t>
            </a:r>
          </a:p>
          <a:p>
            <a:pPr marL="685800" indent="-685800" algn="just">
              <a:buFont typeface="Arial" panose="020B0604020202020204" pitchFamily="34" charset="0"/>
              <a:buChar char="•"/>
            </a:pPr>
            <a:r>
              <a:rPr lang="en-US" sz="7300" dirty="0">
                <a:latin typeface="Arial"/>
                <a:cs typeface="Arial"/>
              </a:rPr>
              <a:t>Figure captions: The captions must be placed below the figures. Use Arial font, size 40pt.</a:t>
            </a:r>
          </a:p>
          <a:p>
            <a:pPr marL="685800" indent="-685800" algn="just">
              <a:buFont typeface="Arial" panose="020B0604020202020204" pitchFamily="34" charset="0"/>
              <a:buChar char="•"/>
            </a:pPr>
            <a:r>
              <a:rPr lang="en-US" sz="7300" dirty="0">
                <a:latin typeface="Arial"/>
                <a:cs typeface="Arial"/>
              </a:rPr>
              <a:t>Table titles: The titles must be placed above the tables. Use Arial font, size 40pt.</a:t>
            </a:r>
          </a:p>
          <a:p>
            <a:pPr marL="685800" indent="-685800" algn="just">
              <a:buFont typeface="Arial" panose="020B0604020202020204" pitchFamily="34" charset="0"/>
              <a:buChar char="•"/>
            </a:pPr>
            <a:r>
              <a:rPr lang="en-US" altLang="es-ES" sz="7300" dirty="0">
                <a:latin typeface="Arial"/>
                <a:cs typeface="Arial"/>
              </a:rPr>
              <a:t>References should follow APA 7</a:t>
            </a:r>
            <a:r>
              <a:rPr lang="en-US" altLang="es-ES" sz="7300" baseline="30000" dirty="0">
                <a:latin typeface="Arial"/>
                <a:cs typeface="Arial"/>
              </a:rPr>
              <a:t>th</a:t>
            </a:r>
            <a:r>
              <a:rPr lang="en-US" altLang="es-ES" sz="7300" dirty="0">
                <a:latin typeface="Arial"/>
                <a:cs typeface="Arial"/>
              </a:rPr>
              <a:t> citation style. </a:t>
            </a:r>
            <a:r>
              <a:rPr lang="en-US" sz="7300" dirty="0">
                <a:latin typeface="Arial"/>
                <a:cs typeface="Arial"/>
              </a:rPr>
              <a:t>Use Arial font, size 40pt.</a:t>
            </a:r>
          </a:p>
          <a:p>
            <a:pPr marL="685800" indent="-685800" algn="just">
              <a:buFont typeface="Arial" panose="020B0604020202020204" pitchFamily="34" charset="0"/>
              <a:buChar char="•"/>
            </a:pPr>
            <a:r>
              <a:rPr lang="en-US" altLang="es-ES" sz="7300" dirty="0">
                <a:latin typeface="Arial"/>
                <a:cs typeface="Arial"/>
              </a:rPr>
              <a:t>It is mandatory to include the footer specified by the organization in this template.</a:t>
            </a:r>
          </a:p>
          <a:p>
            <a:pPr marL="685800" indent="-685800" algn="just">
              <a:lnSpc>
                <a:spcPct val="170000"/>
              </a:lnSpc>
              <a:buFont typeface="Arial" panose="020B0604020202020204" pitchFamily="34" charset="0"/>
              <a:buChar char="•"/>
            </a:pPr>
            <a:r>
              <a:rPr lang="en-US" altLang="es-ES" sz="7600" dirty="0">
                <a:latin typeface="Arial"/>
                <a:cs typeface="Arial"/>
              </a:rPr>
              <a:t>Authors must provide your own printout of the poster itself (</a:t>
            </a:r>
            <a:r>
              <a:rPr lang="en-US" altLang="es-ES" sz="7600" dirty="0">
                <a:solidFill>
                  <a:srgbClr val="000000"/>
                </a:solidFill>
                <a:latin typeface="Arial"/>
                <a:cs typeface="Arial"/>
              </a:rPr>
              <a:t>No special paper is required</a:t>
            </a:r>
            <a:r>
              <a:rPr lang="en-US" altLang="es-ES" sz="7600" dirty="0">
                <a:latin typeface="Arial"/>
                <a:cs typeface="Arial"/>
              </a:rPr>
              <a:t>).</a:t>
            </a:r>
            <a:r>
              <a:rPr lang="en-US" altLang="es-ES" sz="7600" dirty="0">
                <a:solidFill>
                  <a:srgbClr val="FF0000"/>
                </a:solidFill>
                <a:latin typeface="Arial"/>
                <a:cs typeface="Arial"/>
              </a:rPr>
              <a:t> The school has a copy service where it is possible to print your poster. Please contact them at:</a:t>
            </a:r>
            <a:endParaRPr lang="en-US" sz="7600" dirty="0">
              <a:solidFill>
                <a:srgbClr val="000000"/>
              </a:solidFill>
              <a:latin typeface="Aptos" panose="02110004020202020204"/>
              <a:cs typeface="Arial"/>
            </a:endParaRPr>
          </a:p>
          <a:p>
            <a:pPr>
              <a:lnSpc>
                <a:spcPct val="170000"/>
              </a:lnSpc>
            </a:pPr>
            <a:r>
              <a:rPr lang="en-US" altLang="es-ES" sz="7600" dirty="0">
                <a:solidFill>
                  <a:srgbClr val="FF0000"/>
                </a:solidFill>
                <a:latin typeface="Arial"/>
                <a:cs typeface="Arial"/>
              </a:rPr>
              <a:t> </a:t>
            </a:r>
            <a:r>
              <a:rPr lang="en-US" altLang="es-ES" sz="7600" dirty="0">
                <a:solidFill>
                  <a:srgbClr val="FF0000"/>
                </a:solidFill>
                <a:latin typeface="Arial"/>
                <a:cs typeface="Arial"/>
                <a:hlinkClick r:id="rId9"/>
              </a:rPr>
              <a:t>copisteria-etsi@us.es</a:t>
            </a:r>
            <a:endParaRPr lang="en-US" sz="7600" dirty="0">
              <a:solidFill>
                <a:srgbClr val="000000"/>
              </a:solidFill>
              <a:latin typeface="Aptos" panose="02110004020202020204"/>
              <a:cs typeface="Arial"/>
            </a:endParaRPr>
          </a:p>
          <a:p>
            <a:pPr algn="just">
              <a:lnSpc>
                <a:spcPct val="170000"/>
              </a:lnSpc>
            </a:pPr>
            <a:r>
              <a:rPr lang="en-US" altLang="es-ES" sz="7600" dirty="0">
                <a:solidFill>
                  <a:srgbClr val="FF0000"/>
                </a:solidFill>
                <a:latin typeface="Arial"/>
                <a:cs typeface="Arial"/>
              </a:rPr>
              <a:t>    </a:t>
            </a:r>
            <a:r>
              <a:rPr lang="en-US" altLang="es-ES" sz="7600" dirty="0">
                <a:latin typeface="Arial"/>
                <a:cs typeface="Arial"/>
              </a:rPr>
              <a:t>  if you need this service. Prices depend on the paper type, but are less than €25</a:t>
            </a:r>
            <a:endParaRPr lang="en-US" sz="7600" dirty="0"/>
          </a:p>
          <a:p>
            <a:pPr marL="685800" indent="-719455" algn="just">
              <a:lnSpc>
                <a:spcPct val="170000"/>
              </a:lnSpc>
              <a:buFont typeface="Arial" panose="020B0604020202020204" pitchFamily="34" charset="0"/>
              <a:buChar char="•"/>
            </a:pPr>
            <a:r>
              <a:rPr lang="en-US" altLang="es-ES" sz="7300" dirty="0">
                <a:solidFill>
                  <a:srgbClr val="FF0000"/>
                </a:solidFill>
                <a:latin typeface="Arial"/>
                <a:cs typeface="Arial"/>
              </a:rPr>
              <a:t>Authors are requested to set up their posters in the morning of their poster session</a:t>
            </a:r>
            <a:r>
              <a:rPr lang="en-US" altLang="es-ES" sz="7300" dirty="0">
                <a:solidFill>
                  <a:srgbClr val="000000"/>
                </a:solidFill>
                <a:latin typeface="Arial"/>
                <a:cs typeface="Arial"/>
              </a:rPr>
              <a:t> (There will be a different poster session each day) and remove them at the end of the day. At least one of the paper's authors must be present and available for discussion during two different 20-minute sessions, coinciding with coffee and lunch breaks. Posters will be on display in the conference hall on the panel associated with their numbers.</a:t>
            </a:r>
            <a:endParaRPr lang="en-US" sz="7300" dirty="0">
              <a:solidFill>
                <a:srgbClr val="000000"/>
              </a:solidFill>
              <a:latin typeface="Arial"/>
              <a:cs typeface="Arial"/>
            </a:endParaRPr>
          </a:p>
          <a:p>
            <a:pPr marL="571500" indent="-571500" algn="just">
              <a:buFont typeface="Wingdings" panose="05000000000000000000" pitchFamily="2" charset="2"/>
              <a:buChar char="§"/>
            </a:pPr>
            <a:endParaRPr lang="en-US" sz="7300" dirty="0">
              <a:latin typeface="Arial" panose="020B0604020202020204" pitchFamily="34" charset="0"/>
              <a:cs typeface="Arial" panose="020B0604020202020204" pitchFamily="34" charset="0"/>
            </a:endParaRPr>
          </a:p>
          <a:p>
            <a:pPr marL="571500" indent="-571500" algn="just">
              <a:buFont typeface="Wingdings" panose="05000000000000000000" pitchFamily="2" charset="2"/>
              <a:buChar char="§"/>
            </a:pPr>
            <a:endParaRPr lang="en-US" altLang="es-ES" sz="3600" dirty="0">
              <a:latin typeface="Arial" panose="020B0604020202020204" pitchFamily="34" charset="0"/>
              <a:cs typeface="Arial" panose="020B0604020202020204" pitchFamily="34" charset="0"/>
            </a:endParaRPr>
          </a:p>
          <a:p>
            <a:pPr marL="571500" indent="-571500" algn="just">
              <a:buFont typeface="Wingdings" panose="05000000000000000000" pitchFamily="2" charset="2"/>
              <a:buChar char="§"/>
            </a:pPr>
            <a:endParaRPr lang="en-GB" altLang="es-ES" sz="3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42663529"/>
      </p:ext>
    </p:extLst>
  </p:cSld>
  <p:clrMapOvr>
    <a:masterClrMapping/>
  </p:clrMapOvr>
</p:sld>
</file>

<file path=ppt/theme/theme1.xml><?xml version="1.0" encoding="utf-8"?>
<a:theme xmlns:a="http://schemas.openxmlformats.org/drawingml/2006/main" name="Tema de Office">
  <a:themeElements>
    <a:clrScheme name="Tema de 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Tema de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deadb1a4-788c-4e9f-a64b-73d21ff22dc9">
      <Terms xmlns="http://schemas.microsoft.com/office/infopath/2007/PartnerControls"/>
    </lcf76f155ced4ddcb4097134ff3c332f>
    <TaxCatchAll xmlns="0b77d150-78f6-402e-a4f0-351e5c7b24f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74709F1972F4E5438FD409770CBEE261" ma:contentTypeVersion="14" ma:contentTypeDescription="Crear nuevo documento." ma:contentTypeScope="" ma:versionID="cd21ec7f4065bb69c6edb7fc6435f4ae">
  <xsd:schema xmlns:xsd="http://www.w3.org/2001/XMLSchema" xmlns:xs="http://www.w3.org/2001/XMLSchema" xmlns:p="http://schemas.microsoft.com/office/2006/metadata/properties" xmlns:ns2="deadb1a4-788c-4e9f-a64b-73d21ff22dc9" xmlns:ns3="0b77d150-78f6-402e-a4f0-351e5c7b24ff" targetNamespace="http://schemas.microsoft.com/office/2006/metadata/properties" ma:root="true" ma:fieldsID="0336e22a4cbfa51d92cca35722e11d62" ns2:_="" ns3:_="">
    <xsd:import namespace="deadb1a4-788c-4e9f-a64b-73d21ff22dc9"/>
    <xsd:import namespace="0b77d150-78f6-402e-a4f0-351e5c7b24f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eadb1a4-788c-4e9f-a64b-73d21ff22dc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Etiquetas de imagen" ma:readOnly="false" ma:fieldId="{5cf76f15-5ced-4ddc-b409-7134ff3c332f}" ma:taxonomyMulti="true" ma:sspId="5543dc2c-c282-4bcc-a46d-38262559636a"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b77d150-78f6-402e-a4f0-351e5c7b24ff"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8802fd1a-9294-4a80-b8b9-09817aa72ced}" ma:internalName="TaxCatchAll" ma:showField="CatchAllData" ma:web="0b77d150-78f6-402e-a4f0-351e5c7b24ff">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Detalles de uso compartido"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328343E-444E-4CFF-8CAC-2E60D8D9EDA4}">
  <ds:schemaRefs>
    <ds:schemaRef ds:uri="http://schemas.microsoft.com/office/2006/metadata/properties"/>
    <ds:schemaRef ds:uri="http://schemas.microsoft.com/office/infopath/2007/PartnerControls"/>
    <ds:schemaRef ds:uri="deadb1a4-788c-4e9f-a64b-73d21ff22dc9"/>
    <ds:schemaRef ds:uri="0b77d150-78f6-402e-a4f0-351e5c7b24ff"/>
  </ds:schemaRefs>
</ds:datastoreItem>
</file>

<file path=customXml/itemProps2.xml><?xml version="1.0" encoding="utf-8"?>
<ds:datastoreItem xmlns:ds="http://schemas.openxmlformats.org/officeDocument/2006/customXml" ds:itemID="{5526EB54-B948-4386-80FE-81333DB499CB}">
  <ds:schemaRefs>
    <ds:schemaRef ds:uri="http://schemas.microsoft.com/sharepoint/v3/contenttype/forms"/>
  </ds:schemaRefs>
</ds:datastoreItem>
</file>

<file path=customXml/itemProps3.xml><?xml version="1.0" encoding="utf-8"?>
<ds:datastoreItem xmlns:ds="http://schemas.openxmlformats.org/officeDocument/2006/customXml" ds:itemID="{7F70F290-DA92-4C9D-8C1E-79AE3F483B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eadb1a4-788c-4e9f-a64b-73d21ff22dc9"/>
    <ds:schemaRef ds:uri="0b77d150-78f6-402e-a4f0-351e5c7b24f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233</TotalTime>
  <Words>349</Words>
  <Application>Microsoft Office PowerPoint</Application>
  <PresentationFormat>Personalizado</PresentationFormat>
  <Paragraphs>19</Paragraphs>
  <Slides>1</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vt:i4>
      </vt:variant>
    </vt:vector>
  </HeadingPairs>
  <TitlesOfParts>
    <vt:vector size="6" baseType="lpstr">
      <vt:lpstr>Aptos</vt:lpstr>
      <vt:lpstr>Aptos Display</vt:lpstr>
      <vt:lpstr>Arial</vt:lpstr>
      <vt:lpstr>Wingdings</vt:lpstr>
      <vt:lpstr>Tema de Office</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marta torres gonzalez</dc:creator>
  <cp:lastModifiedBy>patricia gonzález vallejo</cp:lastModifiedBy>
  <cp:revision>9</cp:revision>
  <dcterms:created xsi:type="dcterms:W3CDTF">2024-11-18T11:24:32Z</dcterms:created>
  <dcterms:modified xsi:type="dcterms:W3CDTF">2025-03-19T09:44:02Z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0x01010074709F1972F4E5438FD409770CBEE261</vt:lpwstr>
  </property>
  <property fmtid="{D5CDD505-2E9C-101B-9397-08002B2CF9AE}" pid="3" name="MediaServiceImageTags">
    <vt:lpwstr/>
  </property>
</Properties>
</file>